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6858000" cx="9144000"/>
  <p:notesSz cx="9144000" cy="6858000"/>
  <p:embeddedFontLst>
    <p:embeddedFont>
      <p:font typeface="Tahoma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78" roundtripDataSignature="AMtx7mikimIeu49cuXAkscV2i1cP4fYU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Tahoma-bold.fntdata"/><Relationship Id="rId32" Type="http://schemas.openxmlformats.org/officeDocument/2006/relationships/slide" Target="slides/slide26.xml"/><Relationship Id="rId76" Type="http://schemas.openxmlformats.org/officeDocument/2006/relationships/font" Target="fonts/Tahoma-regular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customschemas.google.com/relationships/presentationmetadata" Target="meta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0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1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2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2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3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3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4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4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5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5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6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16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7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7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8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8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9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19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20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20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1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21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2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22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3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23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24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5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25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26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26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7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7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28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28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9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29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0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30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1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1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32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32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33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33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34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34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35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35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6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36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37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37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8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38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9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39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40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40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1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41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2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5" name="Google Shape;1865;p42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2:notes"/>
          <p:cNvSpPr txBox="1"/>
          <p:nvPr>
            <p:ph idx="12" type="sldNum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3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43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44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44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45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45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46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46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47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2" name="Google Shape;1922;p47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47:notes"/>
          <p:cNvSpPr txBox="1"/>
          <p:nvPr>
            <p:ph idx="12" type="sldNum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48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48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49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49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50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50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51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51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52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52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53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53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54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54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55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55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56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56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57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57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58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58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9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59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60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60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61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61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62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62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63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63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64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64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65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65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66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66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67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67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68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68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69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69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7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:notes"/>
          <p:cNvSpPr txBox="1"/>
          <p:nvPr>
            <p:ph idx="1" type="body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9:notes"/>
          <p:cNvSpPr/>
          <p:nvPr>
            <p:ph idx="2" type="sldImg"/>
          </p:nvPr>
        </p:nvSpPr>
        <p:spPr>
          <a:xfrm>
            <a:off x="3028950" y="857250"/>
            <a:ext cx="30861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71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" name="Google Shape;18;p71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" name="Google Shape;19;p71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descr="BITS_university_logo_whitevert.png" id="20" name="Google Shape;20;p71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71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2" name="Google Shape;22;p71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3" name="Google Shape;23;p7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1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" name="Google Shape;25;p71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6" name="Google Shape;26;p71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descr="BITS_university_logo_whitevert.png" id="27" name="Google Shape;27;p71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1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9" name="Google Shape;29;p71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30" name="Google Shape;30;p71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71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2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1" name="Google Shape;141;p12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43" name="Google Shape;143;p12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44" name="Google Shape;144;p12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45" name="Google Shape;145;p12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46" name="Google Shape;146;p12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47" name="Google Shape;147;p12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148" name="Google Shape;148;p121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21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50" name="Google Shape;150;p121"/>
          <p:cNvSpPr txBox="1"/>
          <p:nvPr>
            <p:ph idx="1" type="body"/>
          </p:nvPr>
        </p:nvSpPr>
        <p:spPr>
          <a:xfrm rot="5400000">
            <a:off x="2309019" y="-251617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21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22"/>
          <p:cNvGrpSpPr/>
          <p:nvPr/>
        </p:nvGrpSpPr>
        <p:grpSpPr>
          <a:xfrm rot="5400000">
            <a:off x="5006182" y="2567783"/>
            <a:ext cx="5181600" cy="46037"/>
            <a:chOff x="1905000" y="6553200"/>
            <a:chExt cx="7010400" cy="45719"/>
          </a:xfrm>
        </p:grpSpPr>
        <p:sp>
          <p:nvSpPr>
            <p:cNvPr id="154" name="Google Shape;154;p122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55" name="Google Shape;155;p122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56" name="Google Shape;156;p122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157" name="Google Shape;157;p122"/>
          <p:cNvPicPr preferRelativeResize="0"/>
          <p:nvPr/>
        </p:nvPicPr>
        <p:blipFill rotWithShape="1">
          <a:blip r:embed="rId2">
            <a:alphaModFix/>
          </a:blip>
          <a:srcRect b="0" l="5336" r="0" t="1923"/>
          <a:stretch/>
        </p:blipFill>
        <p:spPr>
          <a:xfrm>
            <a:off x="-7937" y="381002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22"/>
          <p:cNvSpPr txBox="1"/>
          <p:nvPr/>
        </p:nvSpPr>
        <p:spPr>
          <a:xfrm rot="5400000">
            <a:off x="-2794793" y="3826196"/>
            <a:ext cx="5867400" cy="196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67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59" name="Google Shape;159;p122"/>
          <p:cNvSpPr txBox="1"/>
          <p:nvPr>
            <p:ph idx="1" type="body"/>
          </p:nvPr>
        </p:nvSpPr>
        <p:spPr>
          <a:xfrm rot="5400000">
            <a:off x="1303338" y="296864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122"/>
          <p:cNvSpPr txBox="1"/>
          <p:nvPr>
            <p:ph idx="2" type="body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4" name="Google Shape;164;p12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5" name="Google Shape;165;p123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descr="BITS_university_logo_whitevert.png" id="166" name="Google Shape;166;p123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23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68" name="Google Shape;168;p123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69" name="Google Shape;169;p123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23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4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24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2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5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0F1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25"/>
          <p:cNvSpPr txBox="1"/>
          <p:nvPr>
            <p:ph idx="1" type="body"/>
          </p:nvPr>
        </p:nvSpPr>
        <p:spPr>
          <a:xfrm>
            <a:off x="228600" y="1545224"/>
            <a:ext cx="8610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125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600"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6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0F1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26"/>
          <p:cNvSpPr txBox="1"/>
          <p:nvPr>
            <p:ph idx="1" type="body"/>
          </p:nvPr>
        </p:nvSpPr>
        <p:spPr>
          <a:xfrm>
            <a:off x="228600" y="1545224"/>
            <a:ext cx="8610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381000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126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600"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 type="obj">
  <p:cSld name="OBJEC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7"/>
          <p:cNvSpPr txBox="1"/>
          <p:nvPr>
            <p:ph type="title"/>
          </p:nvPr>
        </p:nvSpPr>
        <p:spPr>
          <a:xfrm>
            <a:off x="1156490" y="397663"/>
            <a:ext cx="6831018" cy="543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530">
                <a:solidFill>
                  <a:srgbClr val="0000C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27"/>
          <p:cNvSpPr txBox="1"/>
          <p:nvPr>
            <p:ph idx="1" type="body"/>
          </p:nvPr>
        </p:nvSpPr>
        <p:spPr>
          <a:xfrm>
            <a:off x="1100050" y="2476947"/>
            <a:ext cx="7326745" cy="434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7924" lvl="0" marL="457200" algn="l">
              <a:spcBef>
                <a:spcPts val="565"/>
              </a:spcBef>
              <a:spcAft>
                <a:spcPts val="0"/>
              </a:spcAft>
              <a:buClr>
                <a:schemeClr val="dk1"/>
              </a:buClr>
              <a:buSzPts val="2824"/>
              <a:buChar char="•"/>
              <a:defRPr b="0" i="0" sz="2824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127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27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27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11206" algn="r">
              <a:lnSpc>
                <a:spcPct val="103305"/>
              </a:lnSpc>
              <a:spcBef>
                <a:spcPts val="0"/>
              </a:spcBef>
              <a:buNone/>
              <a:defRPr b="0" i="0" sz="1059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11206" algn="r">
              <a:lnSpc>
                <a:spcPct val="103305"/>
              </a:lnSpc>
              <a:spcBef>
                <a:spcPts val="0"/>
              </a:spcBef>
              <a:buNone/>
              <a:defRPr b="0" i="0" sz="1059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11206" algn="r">
              <a:lnSpc>
                <a:spcPct val="103305"/>
              </a:lnSpc>
              <a:spcBef>
                <a:spcPts val="0"/>
              </a:spcBef>
              <a:buNone/>
              <a:defRPr b="0" i="0" sz="1059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206" algn="r">
              <a:lnSpc>
                <a:spcPct val="103305"/>
              </a:lnSpc>
              <a:spcBef>
                <a:spcPts val="0"/>
              </a:spcBef>
              <a:buNone/>
              <a:defRPr b="0" i="0" sz="1059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1206" algn="r">
              <a:lnSpc>
                <a:spcPct val="103305"/>
              </a:lnSpc>
              <a:spcBef>
                <a:spcPts val="0"/>
              </a:spcBef>
              <a:buNone/>
              <a:defRPr b="0" i="0" sz="1059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1206" algn="r">
              <a:lnSpc>
                <a:spcPct val="103305"/>
              </a:lnSpc>
              <a:spcBef>
                <a:spcPts val="0"/>
              </a:spcBef>
              <a:buNone/>
              <a:defRPr b="0" i="0" sz="1059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11206" algn="r">
              <a:lnSpc>
                <a:spcPct val="103305"/>
              </a:lnSpc>
              <a:spcBef>
                <a:spcPts val="0"/>
              </a:spcBef>
              <a:buNone/>
              <a:defRPr b="0" i="0" sz="1059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206" algn="r">
              <a:lnSpc>
                <a:spcPct val="103305"/>
              </a:lnSpc>
              <a:spcBef>
                <a:spcPts val="0"/>
              </a:spcBef>
              <a:buNone/>
              <a:defRPr b="0" i="0" sz="1059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1206" algn="r">
              <a:lnSpc>
                <a:spcPct val="103305"/>
              </a:lnSpc>
              <a:spcBef>
                <a:spcPts val="0"/>
              </a:spcBef>
              <a:buNone/>
              <a:defRPr b="0" i="0" sz="1059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11206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4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0F1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4" name="Google Shape;204;p74"/>
          <p:cNvSpPr txBox="1"/>
          <p:nvPr>
            <p:ph idx="1" type="body"/>
          </p:nvPr>
        </p:nvSpPr>
        <p:spPr>
          <a:xfrm>
            <a:off x="228600" y="1545224"/>
            <a:ext cx="8610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74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600"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29400" y="0"/>
            <a:ext cx="2193036" cy="69342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5"/>
          <p:cNvSpPr/>
          <p:nvPr/>
        </p:nvSpPr>
        <p:spPr>
          <a:xfrm>
            <a:off x="4495800" y="6553200"/>
            <a:ext cx="2329180" cy="45720"/>
          </a:xfrm>
          <a:custGeom>
            <a:rect b="b" l="l" r="r" t="t"/>
            <a:pathLst>
              <a:path extrusionOk="0" h="45720" w="232917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76C2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" name="Google Shape;209;p75"/>
          <p:cNvSpPr/>
          <p:nvPr/>
        </p:nvSpPr>
        <p:spPr>
          <a:xfrm>
            <a:off x="2133600" y="6553200"/>
            <a:ext cx="2362200" cy="45720"/>
          </a:xfrm>
          <a:custGeom>
            <a:rect b="b" l="l" r="r" t="t"/>
            <a:pathLst>
              <a:path extrusionOk="0" h="45720" w="2362200">
                <a:moveTo>
                  <a:pt x="2362200" y="0"/>
                </a:moveTo>
                <a:lnTo>
                  <a:pt x="0" y="0"/>
                </a:lnTo>
                <a:lnTo>
                  <a:pt x="0" y="45720"/>
                </a:lnTo>
                <a:lnTo>
                  <a:pt x="2362200" y="45720"/>
                </a:lnTo>
                <a:lnTo>
                  <a:pt x="2362200" y="0"/>
                </a:lnTo>
                <a:close/>
              </a:path>
            </a:pathLst>
          </a:custGeom>
          <a:solidFill>
            <a:srgbClr val="FBAF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" name="Google Shape;210;p75"/>
          <p:cNvSpPr/>
          <p:nvPr/>
        </p:nvSpPr>
        <p:spPr>
          <a:xfrm>
            <a:off x="6815328" y="6553200"/>
            <a:ext cx="2329180" cy="45720"/>
          </a:xfrm>
          <a:custGeom>
            <a:rect b="b" l="l" r="r" t="t"/>
            <a:pathLst>
              <a:path extrusionOk="0" h="45720" w="232917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1" name="Google Shape;211;p75"/>
          <p:cNvSpPr/>
          <p:nvPr/>
        </p:nvSpPr>
        <p:spPr>
          <a:xfrm>
            <a:off x="2362200" y="1295400"/>
            <a:ext cx="2329180" cy="45720"/>
          </a:xfrm>
          <a:custGeom>
            <a:rect b="b" l="l" r="r" t="t"/>
            <a:pathLst>
              <a:path extrusionOk="0" h="45719" w="232917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76C2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2" name="Google Shape;212;p75"/>
          <p:cNvSpPr/>
          <p:nvPr/>
        </p:nvSpPr>
        <p:spPr>
          <a:xfrm>
            <a:off x="0" y="1295400"/>
            <a:ext cx="2362200" cy="45720"/>
          </a:xfrm>
          <a:custGeom>
            <a:rect b="b" l="l" r="r" t="t"/>
            <a:pathLst>
              <a:path extrusionOk="0" h="45719" w="2362200">
                <a:moveTo>
                  <a:pt x="2362200" y="0"/>
                </a:moveTo>
                <a:lnTo>
                  <a:pt x="0" y="0"/>
                </a:lnTo>
                <a:lnTo>
                  <a:pt x="0" y="45720"/>
                </a:lnTo>
                <a:lnTo>
                  <a:pt x="2362200" y="45720"/>
                </a:lnTo>
                <a:lnTo>
                  <a:pt x="2362200" y="0"/>
                </a:lnTo>
                <a:close/>
              </a:path>
            </a:pathLst>
          </a:custGeom>
          <a:solidFill>
            <a:srgbClr val="FBAF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" name="Google Shape;213;p75"/>
          <p:cNvSpPr/>
          <p:nvPr/>
        </p:nvSpPr>
        <p:spPr>
          <a:xfrm>
            <a:off x="4681728" y="1295400"/>
            <a:ext cx="2329180" cy="45720"/>
          </a:xfrm>
          <a:custGeom>
            <a:rect b="b" l="l" r="r" t="t"/>
            <a:pathLst>
              <a:path extrusionOk="0" h="45719" w="232917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4" name="Google Shape;214;p75"/>
          <p:cNvSpPr txBox="1"/>
          <p:nvPr>
            <p:ph type="title"/>
          </p:nvPr>
        </p:nvSpPr>
        <p:spPr>
          <a:xfrm>
            <a:off x="231140" y="361315"/>
            <a:ext cx="4921250" cy="61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75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0F1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75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7" name="Google Shape;217;p7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6"/>
          <p:cNvSpPr txBox="1"/>
          <p:nvPr>
            <p:ph type="ctrTitle"/>
          </p:nvPr>
        </p:nvSpPr>
        <p:spPr>
          <a:xfrm>
            <a:off x="231140" y="400303"/>
            <a:ext cx="2700020" cy="57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76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76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0F1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2" name="Google Shape;222;p76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3" name="Google Shape;223;p7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2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4" name="Google Shape;34;p72"/>
          <p:cNvGrpSpPr/>
          <p:nvPr/>
        </p:nvGrpSpPr>
        <p:grpSpPr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35" name="Google Shape;35;p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36" name="Google Shape;36;p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37" name="Google Shape;37;p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38" name="Google Shape;38;p72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7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0" name="Google Shape;40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42" name="Google Shape;42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43" name="Google Shape;43;p7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4" name="Google Shape;44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45" name="Google Shape;45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46" name="Google Shape;46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47" name="Google Shape;47;p72"/>
          <p:cNvSpPr txBox="1"/>
          <p:nvPr>
            <p:ph idx="1" type="body"/>
          </p:nvPr>
        </p:nvSpPr>
        <p:spPr>
          <a:xfrm>
            <a:off x="304800" y="1493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7"/>
          <p:cNvSpPr txBox="1"/>
          <p:nvPr>
            <p:ph type="title"/>
          </p:nvPr>
        </p:nvSpPr>
        <p:spPr>
          <a:xfrm>
            <a:off x="231140" y="361315"/>
            <a:ext cx="4921250" cy="61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77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77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77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0F1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9" name="Google Shape;229;p77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77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78"/>
          <p:cNvSpPr/>
          <p:nvPr/>
        </p:nvSpPr>
        <p:spPr>
          <a:xfrm>
            <a:off x="2895600" y="6096000"/>
            <a:ext cx="2895600" cy="76200"/>
          </a:xfrm>
          <a:custGeom>
            <a:rect b="b" l="l" r="r" t="t"/>
            <a:pathLst>
              <a:path extrusionOk="0" h="76200" w="2895600">
                <a:moveTo>
                  <a:pt x="2895600" y="0"/>
                </a:moveTo>
                <a:lnTo>
                  <a:pt x="0" y="0"/>
                </a:lnTo>
                <a:lnTo>
                  <a:pt x="0" y="76200"/>
                </a:lnTo>
                <a:lnTo>
                  <a:pt x="2895600" y="76200"/>
                </a:lnTo>
                <a:lnTo>
                  <a:pt x="2895600" y="0"/>
                </a:lnTo>
                <a:close/>
              </a:path>
            </a:pathLst>
          </a:custGeom>
          <a:solidFill>
            <a:srgbClr val="76C2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" name="Google Shape;234;p78"/>
          <p:cNvSpPr/>
          <p:nvPr/>
        </p:nvSpPr>
        <p:spPr>
          <a:xfrm>
            <a:off x="0" y="6096000"/>
            <a:ext cx="2895600" cy="76200"/>
          </a:xfrm>
          <a:custGeom>
            <a:rect b="b" l="l" r="r" t="t"/>
            <a:pathLst>
              <a:path extrusionOk="0" h="76200" w="2895600">
                <a:moveTo>
                  <a:pt x="2895600" y="0"/>
                </a:moveTo>
                <a:lnTo>
                  <a:pt x="0" y="0"/>
                </a:lnTo>
                <a:lnTo>
                  <a:pt x="0" y="76200"/>
                </a:lnTo>
                <a:lnTo>
                  <a:pt x="2895600" y="76200"/>
                </a:lnTo>
                <a:lnTo>
                  <a:pt x="2895600" y="0"/>
                </a:lnTo>
                <a:close/>
              </a:path>
            </a:pathLst>
          </a:custGeom>
          <a:solidFill>
            <a:srgbClr val="FBAF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5" name="Google Shape;235;p78"/>
          <p:cNvSpPr/>
          <p:nvPr/>
        </p:nvSpPr>
        <p:spPr>
          <a:xfrm>
            <a:off x="5791200" y="6096000"/>
            <a:ext cx="2895600" cy="76200"/>
          </a:xfrm>
          <a:custGeom>
            <a:rect b="b" l="l" r="r" t="t"/>
            <a:pathLst>
              <a:path extrusionOk="0" h="76200" w="2895600">
                <a:moveTo>
                  <a:pt x="2895600" y="0"/>
                </a:moveTo>
                <a:lnTo>
                  <a:pt x="0" y="0"/>
                </a:lnTo>
                <a:lnTo>
                  <a:pt x="0" y="76200"/>
                </a:lnTo>
                <a:lnTo>
                  <a:pt x="2895600" y="76200"/>
                </a:lnTo>
                <a:lnTo>
                  <a:pt x="289560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6" name="Google Shape;23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3352800"/>
            <a:ext cx="2057400" cy="197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8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0F1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78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9" name="Google Shape;239;p78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Title and Content">
  <p:cSld name="39_Title and Conten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42" name="Google Shape;242;p7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43" name="Google Shape;243;p7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44" name="Google Shape;244;p7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45" name="Google Shape;245;p7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46" name="Google Shape;246;p7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47" name="Google Shape;247;p7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48" name="Google Shape;248;p7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49" name="Google Shape;249;p7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50" name="Google Shape;250;p7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51" name="Google Shape;251;p7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52" name="Google Shape;252;p7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53" name="Google Shape;253;p7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254" name="Google Shape;254;p79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79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and Content">
  <p:cSld name="10_Title and Conten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58" name="Google Shape;258;p8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59" name="Google Shape;259;p8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60" name="Google Shape;260;p8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61" name="Google Shape;261;p8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62" name="Google Shape;262;p8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63" name="Google Shape;263;p8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64" name="Google Shape;264;p8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65" name="Google Shape;265;p8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66" name="Google Shape;266;p8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67" name="Google Shape;267;p8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68" name="Google Shape;268;p8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69" name="Google Shape;269;p8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270" name="Google Shape;270;p80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80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74" name="Google Shape;274;p8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75" name="Google Shape;275;p8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76" name="Google Shape;276;p8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77" name="Google Shape;277;p8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78" name="Google Shape;278;p8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79" name="Google Shape;279;p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80" name="Google Shape;280;p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81" name="Google Shape;281;p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82" name="Google Shape;282;p8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83" name="Google Shape;283;p8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84" name="Google Shape;284;p8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85" name="Google Shape;285;p8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286" name="Google Shape;286;p81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81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">
  <p:cSld name="12_Title and Conten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90" name="Google Shape;290;p8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91" name="Google Shape;291;p8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92" name="Google Shape;292;p8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93" name="Google Shape;293;p8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94" name="Google Shape;294;p8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95" name="Google Shape;295;p8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96" name="Google Shape;296;p8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8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98" name="Google Shape;298;p8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99" name="Google Shape;299;p8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00" name="Google Shape;300;p8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01" name="Google Shape;301;p8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302" name="Google Shape;302;p82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8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and Content">
  <p:cSld name="15_Title and Conten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06" name="Google Shape;306;p8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07" name="Google Shape;307;p8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08" name="Google Shape;308;p8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09" name="Google Shape;309;p8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10" name="Google Shape;310;p8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11" name="Google Shape;311;p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12" name="Google Shape;312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13" name="Google Shape;313;p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14" name="Google Shape;314;p8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15" name="Google Shape;315;p8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16" name="Google Shape;316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17" name="Google Shape;317;p8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318" name="Google Shape;318;p83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83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22" name="Google Shape;322;p8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23" name="Google Shape;323;p8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24" name="Google Shape;324;p8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25" name="Google Shape;325;p8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26" name="Google Shape;326;p8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27" name="Google Shape;327;p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28" name="Google Shape;328;p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29" name="Google Shape;329;p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30" name="Google Shape;330;p8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31" name="Google Shape;331;p8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32" name="Google Shape;332;p8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33" name="Google Shape;333;p8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334" name="Google Shape;334;p84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84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Title and Content">
  <p:cSld name="37_Title and Conten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38" name="Google Shape;338;p8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39" name="Google Shape;339;p8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40" name="Google Shape;340;p8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41" name="Google Shape;341;p8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42" name="Google Shape;342;p8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43" name="Google Shape;343;p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44" name="Google Shape;344;p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45" name="Google Shape;345;p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46" name="Google Shape;346;p8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47" name="Google Shape;347;p8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48" name="Google Shape;348;p8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49" name="Google Shape;349;p8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350" name="Google Shape;350;p85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85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and Content">
  <p:cSld name="17_Title and Content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54" name="Google Shape;354;p8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55" name="Google Shape;355;p8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56" name="Google Shape;356;p8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57" name="Google Shape;357;p8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58" name="Google Shape;358;p8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59" name="Google Shape;359;p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60" name="Google Shape;360;p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61" name="Google Shape;361;p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62" name="Google Shape;362;p8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63" name="Google Shape;363;p8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64" name="Google Shape;364;p8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65" name="Google Shape;365;p8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366" name="Google Shape;366;p86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8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2" name="Google Shape;52;p11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3" name="Google Shape;53;p1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descr="BITS_university_logo_whitevert.png" id="54" name="Google Shape;54;p114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4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56" name="Google Shape;56;p114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57" name="Google Shape;57;p114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and Content">
  <p:cSld name="19_Title and Conten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70" name="Google Shape;370;p8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71" name="Google Shape;371;p8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72" name="Google Shape;372;p8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73" name="Google Shape;373;p8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74" name="Google Shape;374;p8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75" name="Google Shape;375;p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76" name="Google Shape;376;p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77" name="Google Shape;377;p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78" name="Google Shape;378;p8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79" name="Google Shape;379;p8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80" name="Google Shape;380;p8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81" name="Google Shape;381;p8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382" name="Google Shape;382;p87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87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and Content">
  <p:cSld name="21_Title and Conten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86" name="Google Shape;386;p8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87" name="Google Shape;387;p8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88" name="Google Shape;388;p8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89" name="Google Shape;389;p8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90" name="Google Shape;390;p8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91" name="Google Shape;391;p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92" name="Google Shape;392;p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93" name="Google Shape;393;p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394" name="Google Shape;394;p8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95" name="Google Shape;395;p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96" name="Google Shape;396;p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397" name="Google Shape;397;p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398" name="Google Shape;398;p88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88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and Content">
  <p:cSld name="24_Title and Content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02" name="Google Shape;402;p8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03" name="Google Shape;403;p8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04" name="Google Shape;404;p8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05" name="Google Shape;405;p8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06" name="Google Shape;406;p8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07" name="Google Shape;407;p8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08" name="Google Shape;408;p8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09" name="Google Shape;409;p8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10" name="Google Shape;410;p8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11" name="Google Shape;411;p8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12" name="Google Shape;412;p8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13" name="Google Shape;413;p8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414" name="Google Shape;414;p89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89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and Content">
  <p:cSld name="25_Title and Content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9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18" name="Google Shape;418;p9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19" name="Google Shape;419;p9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20" name="Google Shape;420;p9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21" name="Google Shape;421;p9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22" name="Google Shape;422;p9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23" name="Google Shape;423;p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24" name="Google Shape;424;p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25" name="Google Shape;425;p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26" name="Google Shape;426;p9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27" name="Google Shape;427;p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28" name="Google Shape;428;p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29" name="Google Shape;429;p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430" name="Google Shape;430;p90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90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and Content">
  <p:cSld name="26_Title and Content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34" name="Google Shape;434;p9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35" name="Google Shape;435;p9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36" name="Google Shape;436;p9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37" name="Google Shape;437;p9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38" name="Google Shape;438;p9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39" name="Google Shape;439;p9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40" name="Google Shape;440;p9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41" name="Google Shape;441;p9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Google Shape;442;p9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43" name="Google Shape;443;p9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44" name="Google Shape;444;p9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45" name="Google Shape;445;p9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446" name="Google Shape;446;p91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91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Title and Content">
  <p:cSld name="27_Title and Content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50" name="Google Shape;450;p9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51" name="Google Shape;451;p9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52" name="Google Shape;452;p9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53" name="Google Shape;453;p9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Google Shape;454;p9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55" name="Google Shape;455;p9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56" name="Google Shape;456;p9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57" name="Google Shape;457;p9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58" name="Google Shape;458;p9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59" name="Google Shape;459;p9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60" name="Google Shape;460;p9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61" name="Google Shape;461;p9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462" name="Google Shape;462;p92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9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Title and Content">
  <p:cSld name="28_Title and Content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66" name="Google Shape;466;p9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67" name="Google Shape;467;p9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68" name="Google Shape;468;p9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69" name="Google Shape;469;p9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70" name="Google Shape;470;p9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71" name="Google Shape;471;p9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72" name="Google Shape;472;p9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73" name="Google Shape;473;p9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74" name="Google Shape;474;p9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75" name="Google Shape;475;p9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76" name="Google Shape;476;p9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77" name="Google Shape;477;p9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478" name="Google Shape;478;p93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93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Title and Content">
  <p:cSld name="29_Title and Content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82" name="Google Shape;482;p9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83" name="Google Shape;483;p9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84" name="Google Shape;484;p9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85" name="Google Shape;485;p9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86" name="Google Shape;486;p9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87" name="Google Shape;487;p9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88" name="Google Shape;488;p9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89" name="Google Shape;489;p9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90" name="Google Shape;490;p9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91" name="Google Shape;491;p9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92" name="Google Shape;492;p9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493" name="Google Shape;493;p9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494" name="Google Shape;494;p94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94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Title and Content">
  <p:cSld name="30_Title and Content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98" name="Google Shape;498;p9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99" name="Google Shape;499;p9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00" name="Google Shape;500;p9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01" name="Google Shape;501;p9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Google Shape;502;p9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03" name="Google Shape;503;p9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04" name="Google Shape;504;p9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05" name="Google Shape;505;p9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506" name="Google Shape;506;p9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07" name="Google Shape;507;p9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08" name="Google Shape;508;p9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09" name="Google Shape;509;p9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510" name="Google Shape;510;p95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95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Title and Content">
  <p:cSld name="31_Title and Content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514" name="Google Shape;514;p9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15" name="Google Shape;515;p9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16" name="Google Shape;516;p9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17" name="Google Shape;517;p9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518" name="Google Shape;518;p9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19" name="Google Shape;519;p9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20" name="Google Shape;520;p9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21" name="Google Shape;521;p9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Google Shape;522;p9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23" name="Google Shape;523;p9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24" name="Google Shape;524;p9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525" name="Google Shape;525;p9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526" name="Google Shape;526;p96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9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Server\D\jyoti\FI023_BITS_v1\styleguide img\IMG_5627_b.jpg" id="59" name="Google Shape;59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5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descr="Picture 7.png" id="61" name="Google Shape;61;p115"/>
          <p:cNvPicPr preferRelativeResize="0"/>
          <p:nvPr/>
        </p:nvPicPr>
        <p:blipFill rotWithShape="1">
          <a:blip r:embed="rId3">
            <a:alphaModFix/>
          </a:blip>
          <a:srcRect b="5335" l="1923" r="0" t="0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3" name="Google Shape;63;p115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4" name="Google Shape;64;p115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5" name="Google Shape;65;p115"/>
          <p:cNvSpPr txBox="1"/>
          <p:nvPr/>
        </p:nvSpPr>
        <p:spPr>
          <a:xfrm>
            <a:off x="6858000" y="762000"/>
            <a:ext cx="2209800" cy="42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17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66" name="Google Shape;66;p115"/>
          <p:cNvSpPr txBox="1"/>
          <p:nvPr/>
        </p:nvSpPr>
        <p:spPr>
          <a:xfrm>
            <a:off x="7086600" y="1171576"/>
            <a:ext cx="19050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67" name="Google Shape;67;p115"/>
          <p:cNvSpPr txBox="1"/>
          <p:nvPr>
            <p:ph idx="1" type="body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7"/>
          <p:cNvSpPr txBox="1"/>
          <p:nvPr>
            <p:ph idx="1" type="body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101141"/>
              </a:buClr>
              <a:buSzPts val="1350"/>
              <a:buFont typeface="Arial"/>
              <a:buNone/>
              <a:defRPr sz="1350"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Arial"/>
              <a:buChar char="–"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97"/>
          <p:cNvSpPr txBox="1"/>
          <p:nvPr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grpSp>
        <p:nvGrpSpPr>
          <p:cNvPr id="531" name="Google Shape;531;p97"/>
          <p:cNvGrpSpPr/>
          <p:nvPr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532" name="Google Shape;532;p97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33" name="Google Shape;533;p97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34" name="Google Shape;534;p97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535" name="Google Shape;535;p97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2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97"/>
          <p:cNvGrpSpPr/>
          <p:nvPr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537" name="Google Shape;537;p9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38" name="Google Shape;538;p9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39" name="Google Shape;539;p9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grpSp>
        <p:nvGrpSpPr>
          <p:cNvPr id="540" name="Google Shape;540;p97"/>
          <p:cNvGrpSpPr/>
          <p:nvPr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541" name="Google Shape;541;p9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42" name="Google Shape;542;p9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43" name="Google Shape;543;p9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sp>
        <p:nvSpPr>
          <p:cNvPr id="544" name="Google Shape;544;p97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5"/>
              <a:buFont typeface="Arial"/>
              <a:buNone/>
              <a:defRPr b="1" sz="2025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97"/>
          <p:cNvSpPr txBox="1"/>
          <p:nvPr>
            <p:ph idx="3" type="body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97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7" name="Google Shape;547;p97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8" name="Google Shape;548;p97"/>
          <p:cNvSpPr txBox="1"/>
          <p:nvPr>
            <p:ph idx="12" type="sldNum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Title and Content">
  <p:cSld name="32_Title and Content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8"/>
          <p:cNvSpPr txBox="1"/>
          <p:nvPr>
            <p:ph idx="1" type="body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101141"/>
              </a:buClr>
              <a:buSzPts val="1350"/>
              <a:buFont typeface="Arial"/>
              <a:buNone/>
              <a:defRPr sz="1350"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Arial"/>
              <a:buChar char="–"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98"/>
          <p:cNvSpPr txBox="1"/>
          <p:nvPr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grpSp>
        <p:nvGrpSpPr>
          <p:cNvPr id="552" name="Google Shape;552;p98"/>
          <p:cNvGrpSpPr/>
          <p:nvPr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553" name="Google Shape;553;p98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54" name="Google Shape;554;p98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55" name="Google Shape;555;p98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556" name="Google Shape;556;p98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2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98"/>
          <p:cNvGrpSpPr/>
          <p:nvPr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558" name="Google Shape;558;p9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59" name="Google Shape;559;p9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60" name="Google Shape;560;p98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grpSp>
        <p:nvGrpSpPr>
          <p:cNvPr id="561" name="Google Shape;561;p98"/>
          <p:cNvGrpSpPr/>
          <p:nvPr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562" name="Google Shape;562;p98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63" name="Google Shape;563;p9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64" name="Google Shape;564;p98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sp>
        <p:nvSpPr>
          <p:cNvPr id="565" name="Google Shape;565;p98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5"/>
              <a:buFont typeface="Arial"/>
              <a:buNone/>
              <a:defRPr b="1" sz="2025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8"/>
          <p:cNvSpPr txBox="1"/>
          <p:nvPr>
            <p:ph idx="3" type="body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98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8" name="Google Shape;568;p98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9" name="Google Shape;569;p98"/>
          <p:cNvSpPr txBox="1"/>
          <p:nvPr>
            <p:ph idx="12" type="sldNum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Title and Content">
  <p:cSld name="33_Title and Content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9"/>
          <p:cNvSpPr txBox="1"/>
          <p:nvPr>
            <p:ph idx="1" type="body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101141"/>
              </a:buClr>
              <a:buSzPts val="1350"/>
              <a:buFont typeface="Arial"/>
              <a:buNone/>
              <a:defRPr sz="1350"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Arial"/>
              <a:buChar char="–"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99"/>
          <p:cNvSpPr txBox="1"/>
          <p:nvPr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grpSp>
        <p:nvGrpSpPr>
          <p:cNvPr id="573" name="Google Shape;573;p99"/>
          <p:cNvGrpSpPr/>
          <p:nvPr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574" name="Google Shape;574;p99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75" name="Google Shape;575;p99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76" name="Google Shape;576;p99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577" name="Google Shape;577;p99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2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99"/>
          <p:cNvGrpSpPr/>
          <p:nvPr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579" name="Google Shape;579;p9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80" name="Google Shape;580;p9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81" name="Google Shape;581;p99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grpSp>
        <p:nvGrpSpPr>
          <p:cNvPr id="582" name="Google Shape;582;p99"/>
          <p:cNvGrpSpPr/>
          <p:nvPr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583" name="Google Shape;583;p9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84" name="Google Shape;584;p9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85" name="Google Shape;585;p99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sp>
        <p:nvSpPr>
          <p:cNvPr id="586" name="Google Shape;586;p99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5"/>
              <a:buFont typeface="Arial"/>
              <a:buNone/>
              <a:defRPr b="1" sz="2025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99"/>
          <p:cNvSpPr txBox="1"/>
          <p:nvPr>
            <p:ph idx="3" type="body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99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9" name="Google Shape;589;p99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0" name="Google Shape;590;p99"/>
          <p:cNvSpPr txBox="1"/>
          <p:nvPr>
            <p:ph idx="12" type="sldNum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Title and Content">
  <p:cSld name="34_Title and Content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0"/>
          <p:cNvSpPr txBox="1"/>
          <p:nvPr>
            <p:ph idx="1" type="body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101141"/>
              </a:buClr>
              <a:buSzPts val="1350"/>
              <a:buFont typeface="Arial"/>
              <a:buNone/>
              <a:defRPr sz="1350"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Arial"/>
              <a:buChar char="–"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100"/>
          <p:cNvSpPr txBox="1"/>
          <p:nvPr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grpSp>
        <p:nvGrpSpPr>
          <p:cNvPr id="594" name="Google Shape;594;p100"/>
          <p:cNvGrpSpPr/>
          <p:nvPr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595" name="Google Shape;595;p100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96" name="Google Shape;596;p100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597" name="Google Shape;597;p100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598" name="Google Shape;598;p100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2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100"/>
          <p:cNvGrpSpPr/>
          <p:nvPr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600" name="Google Shape;600;p10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01" name="Google Shape;601;p10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02" name="Google Shape;602;p100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grpSp>
        <p:nvGrpSpPr>
          <p:cNvPr id="603" name="Google Shape;603;p100"/>
          <p:cNvGrpSpPr/>
          <p:nvPr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604" name="Google Shape;604;p100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05" name="Google Shape;605;p10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06" name="Google Shape;606;p100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sp>
        <p:nvSpPr>
          <p:cNvPr id="607" name="Google Shape;607;p100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5"/>
              <a:buFont typeface="Arial"/>
              <a:buNone/>
              <a:defRPr b="1" sz="2025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100"/>
          <p:cNvSpPr txBox="1"/>
          <p:nvPr>
            <p:ph idx="3" type="body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00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0" name="Google Shape;610;p100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Title and Content">
  <p:cSld name="35_Title and Content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01"/>
          <p:cNvSpPr txBox="1"/>
          <p:nvPr>
            <p:ph idx="1" type="body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101141"/>
              </a:buClr>
              <a:buSzPts val="1350"/>
              <a:buFont typeface="Arial"/>
              <a:buNone/>
              <a:defRPr sz="1350"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Arial"/>
              <a:buChar char="–"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01"/>
          <p:cNvSpPr txBox="1"/>
          <p:nvPr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grpSp>
        <p:nvGrpSpPr>
          <p:cNvPr id="615" name="Google Shape;615;p101"/>
          <p:cNvGrpSpPr/>
          <p:nvPr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616" name="Google Shape;616;p101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17" name="Google Shape;617;p101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18" name="Google Shape;618;p101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619" name="Google Shape;619;p101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2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101"/>
          <p:cNvGrpSpPr/>
          <p:nvPr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621" name="Google Shape;621;p10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22" name="Google Shape;622;p10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23" name="Google Shape;623;p101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grpSp>
        <p:nvGrpSpPr>
          <p:cNvPr id="624" name="Google Shape;624;p101"/>
          <p:cNvGrpSpPr/>
          <p:nvPr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625" name="Google Shape;625;p10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26" name="Google Shape;626;p10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27" name="Google Shape;627;p101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sp>
        <p:nvSpPr>
          <p:cNvPr id="628" name="Google Shape;628;p101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5"/>
              <a:buFont typeface="Arial"/>
              <a:buNone/>
              <a:defRPr b="1" sz="2025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101"/>
          <p:cNvSpPr txBox="1"/>
          <p:nvPr>
            <p:ph idx="3" type="body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101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1" name="Google Shape;631;p101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2" name="Google Shape;632;p101"/>
          <p:cNvSpPr txBox="1"/>
          <p:nvPr>
            <p:ph idx="12" type="sldNum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Title and Content">
  <p:cSld name="36_Title and Content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2"/>
          <p:cNvSpPr txBox="1"/>
          <p:nvPr>
            <p:ph idx="1" type="body"/>
          </p:nvPr>
        </p:nvSpPr>
        <p:spPr>
          <a:xfrm>
            <a:off x="304800" y="149384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101141"/>
              </a:buClr>
              <a:buSzPts val="1350"/>
              <a:buFont typeface="Arial"/>
              <a:buNone/>
              <a:defRPr sz="1350"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Font typeface="Arial"/>
              <a:buChar char="–"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102"/>
          <p:cNvSpPr txBox="1"/>
          <p:nvPr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619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grpSp>
        <p:nvGrpSpPr>
          <p:cNvPr id="636" name="Google Shape;636;p102"/>
          <p:cNvGrpSpPr/>
          <p:nvPr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637" name="Google Shape;637;p10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38" name="Google Shape;638;p102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39" name="Google Shape;639;p102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640" name="Google Shape;640;p102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2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102"/>
          <p:cNvGrpSpPr/>
          <p:nvPr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642" name="Google Shape;642;p102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43" name="Google Shape;643;p1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44" name="Google Shape;644;p102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grpSp>
        <p:nvGrpSpPr>
          <p:cNvPr id="645" name="Google Shape;645;p102"/>
          <p:cNvGrpSpPr/>
          <p:nvPr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646" name="Google Shape;646;p102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47" name="Google Shape;647;p1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  <p:sp>
          <p:nvSpPr>
            <p:cNvPr id="648" name="Google Shape;648;p102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rgbClr val="FFFFFF"/>
                </a:solidFill>
              </a:endParaRPr>
            </a:p>
          </p:txBody>
        </p:sp>
      </p:grpSp>
      <p:sp>
        <p:nvSpPr>
          <p:cNvPr id="649" name="Google Shape;649;p10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5"/>
              <a:buFont typeface="Arial"/>
              <a:buNone/>
              <a:defRPr b="1" sz="2025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02"/>
          <p:cNvSpPr txBox="1"/>
          <p:nvPr>
            <p:ph idx="3" type="body"/>
          </p:nvPr>
        </p:nvSpPr>
        <p:spPr>
          <a:xfrm>
            <a:off x="4495800" y="636374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2" name="Google Shape;652;p102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3" name="Google Shape;653;p102"/>
          <p:cNvSpPr txBox="1"/>
          <p:nvPr>
            <p:ph idx="12" type="sldNum"/>
          </p:nvPr>
        </p:nvSpPr>
        <p:spPr>
          <a:xfrm>
            <a:off x="7010400" y="610155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</a:t>
            </a:r>
            <a:endParaRPr sz="1100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" name="Google Shape;656;p10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57" name="Google Shape;657;p10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58" name="Google Shape;658;p10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59" name="Google Shape;659;p10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660" name="Google Shape;660;p103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10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62" name="Google Shape;662;p10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63" name="Google Shape;663;p10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64" name="Google Shape;664;p10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Google Shape;665;p10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66" name="Google Shape;666;p10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67" name="Google Shape;667;p10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  <p:sp>
          <p:nvSpPr>
            <p:cNvPr id="668" name="Google Shape;668;p10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sp>
        <p:nvSpPr>
          <p:cNvPr id="669" name="Google Shape;669;p103"/>
          <p:cNvSpPr txBox="1"/>
          <p:nvPr>
            <p:ph idx="1" type="body"/>
          </p:nvPr>
        </p:nvSpPr>
        <p:spPr>
          <a:xfrm>
            <a:off x="3048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01141"/>
              </a:buClr>
              <a:buSzPts val="2000"/>
              <a:buFont typeface="Arial"/>
              <a:buNone/>
              <a:defRPr sz="2000"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 sz="20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103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ambria"/>
              <a:buNone/>
              <a:defRPr b="1" sz="3600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2" name="Google Shape;672;p10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3" name="Google Shape;673;p103"/>
          <p:cNvSpPr txBox="1"/>
          <p:nvPr>
            <p:ph idx="12" type="sldNum"/>
          </p:nvPr>
        </p:nvSpPr>
        <p:spPr>
          <a:xfrm>
            <a:off x="3086100" y="642461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Title and Content">
  <p:cSld name="38_Title and Content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676" name="Google Shape;676;p10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77" name="Google Shape;677;p10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678" name="Google Shape;678;p10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679" name="Google Shape;679;p10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Google Shape;680;p10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81" name="Google Shape;681;p1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682" name="Google Shape;682;p1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683" name="Google Shape;683;p1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684" name="Google Shape;684;p10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85" name="Google Shape;685;p1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686" name="Google Shape;686;p1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687" name="Google Shape;687;p1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688" name="Google Shape;688;p104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104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and Content">
  <p:cSld name="40_Title and Content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692" name="Google Shape;692;p105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93" name="Google Shape;693;p10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694" name="Google Shape;694;p10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695" name="Google Shape;695;p105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696" name="Google Shape;696;p10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97" name="Google Shape;697;p10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698" name="Google Shape;698;p10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699" name="Google Shape;699;p10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00" name="Google Shape;700;p10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01" name="Google Shape;701;p10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02" name="Google Shape;702;p10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03" name="Google Shape;703;p10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704" name="Google Shape;704;p105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05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708" name="Google Shape;708;p106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09" name="Google Shape;709;p106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10" name="Google Shape;710;p10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11" name="Google Shape;711;p10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12" name="Google Shape;712;p10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13" name="Google Shape;713;p10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14" name="Google Shape;714;p10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15" name="Google Shape;715;p10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16" name="Google Shape;716;p10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17" name="Google Shape;717;p10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18" name="Google Shape;718;p10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19" name="Google Shape;719;p10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720" name="Google Shape;720;p106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0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.png" id="69" name="Google Shape;69;p116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1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1" name="Google Shape;71;p1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72" name="Google Shape;72;p1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73" name="Google Shape;73;p1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74" name="Google Shape;74;p11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5" name="Google Shape;75;p1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76" name="Google Shape;76;p1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77" name="Google Shape;77;p1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78" name="Google Shape;78;p116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79" name="Google Shape;79;p116"/>
          <p:cNvSpPr txBox="1"/>
          <p:nvPr>
            <p:ph idx="1" type="body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101141"/>
              </a:buClr>
              <a:buSzPts val="2100"/>
              <a:buFont typeface="Arial"/>
              <a:buNone/>
              <a:defRPr sz="2100"/>
            </a:lvl1pPr>
            <a:lvl2pPr indent="-3048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80" name="Google Shape;80;p116"/>
          <p:cNvSpPr txBox="1"/>
          <p:nvPr>
            <p:ph idx="2" type="body"/>
          </p:nvPr>
        </p:nvSpPr>
        <p:spPr>
          <a:xfrm>
            <a:off x="49530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101141"/>
              </a:buClr>
              <a:buSzPts val="2100"/>
              <a:buFont typeface="Arial"/>
              <a:buNone/>
              <a:defRPr sz="2100"/>
            </a:lvl1pPr>
            <a:lvl2pPr indent="-3048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81" name="Google Shape;81;p116"/>
          <p:cNvSpPr txBox="1"/>
          <p:nvPr>
            <p:ph idx="3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724" name="Google Shape;724;p107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25" name="Google Shape;725;p107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26" name="Google Shape;726;p107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10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28" name="Google Shape;728;p10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29" name="Google Shape;729;p10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30" name="Google Shape;730;p10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31" name="Google Shape;731;p10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32" name="Google Shape;732;p10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33" name="Google Shape;733;p10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34" name="Google Shape;734;p10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35" name="Google Shape;735;p10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736" name="Google Shape;736;p107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07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740" name="Google Shape;740;p10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41" name="Google Shape;741;p10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42" name="Google Shape;742;p10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43" name="Google Shape;743;p10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44" name="Google Shape;744;p10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45" name="Google Shape;745;p1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46" name="Google Shape;746;p1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47" name="Google Shape;747;p1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48" name="Google Shape;748;p10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49" name="Google Shape;749;p10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50" name="Google Shape;750;p10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51" name="Google Shape;751;p10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752" name="Google Shape;752;p108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08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756" name="Google Shape;756;p10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57" name="Google Shape;757;p10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58" name="Google Shape;758;p10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59" name="Google Shape;759;p10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60" name="Google Shape;760;p10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61" name="Google Shape;761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Google Shape;764;p10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65" name="Google Shape;765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66" name="Google Shape;766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67" name="Google Shape;767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768" name="Google Shape;768;p109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09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772" name="Google Shape;772;p11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73" name="Google Shape;773;p11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74" name="Google Shape;774;p11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75" name="Google Shape;775;p11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76" name="Google Shape;776;p11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77" name="Google Shape;777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78" name="Google Shape;778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79" name="Google Shape;779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80" name="Google Shape;780;p11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81" name="Google Shape;781;p1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82" name="Google Shape;782;p1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83" name="Google Shape;783;p1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784" name="Google Shape;784;p110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110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">
  <p:cSld name="20_Title and Content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788" name="Google Shape;788;p11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789" name="Google Shape;789;p11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90" name="Google Shape;790;p11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91" name="Google Shape;791;p11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92" name="Google Shape;792;p1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93" name="Google Shape;793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94" name="Google Shape;794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796" name="Google Shape;796;p1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97" name="Google Shape;797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98" name="Google Shape;798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799" name="Google Shape;799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11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and Content">
  <p:cSld name="22_Title and Content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804" name="Google Shape;804;p11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05" name="Google Shape;805;p11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11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07" name="Google Shape;807;p11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Google Shape;808;p11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09" name="Google Shape;809;p1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1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1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812" name="Google Shape;812;p11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13" name="Google Shape;813;p1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14" name="Google Shape;814;p1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1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816" name="Google Shape;816;p112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11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mbria"/>
              <a:buNone/>
              <a:defRPr b="1" sz="3600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and Content">
  <p:cSld name="23_Title and Content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820" name="Google Shape;820;p11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21" name="Google Shape;821;p11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22" name="Google Shape;822;p11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23" name="Google Shape;823;p11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824" name="Google Shape;824;p11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25" name="Google Shape;825;p1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26" name="Google Shape;826;p1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27" name="Google Shape;827;p1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828" name="Google Shape;828;p11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29" name="Google Shape;829;p1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30" name="Google Shape;830;p1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  <p:sp>
          <p:nvSpPr>
            <p:cNvPr id="831" name="Google Shape;831;p1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832" name="Google Shape;832;p113"/>
          <p:cNvSpPr txBox="1"/>
          <p:nvPr>
            <p:ph idx="1" type="body"/>
          </p:nvPr>
        </p:nvSpPr>
        <p:spPr>
          <a:xfrm>
            <a:off x="304800" y="1493837"/>
            <a:ext cx="8229600" cy="1920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  <a:defRPr sz="2400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113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mbria"/>
              <a:buNone/>
              <a:defRPr b="0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4" name="Google Shape;84;p1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85" name="Google Shape;85;p1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86" name="Google Shape;86;p11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87" name="Google Shape;87;p11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8" name="Google Shape;88;p11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89" name="Google Shape;89;p1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90" name="Google Shape;90;p11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91" name="Google Shape;91;p117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7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93" name="Google Shape;93;p117"/>
          <p:cNvSpPr txBox="1"/>
          <p:nvPr>
            <p:ph idx="1" type="body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117"/>
          <p:cNvSpPr txBox="1"/>
          <p:nvPr>
            <p:ph idx="2" type="body"/>
          </p:nvPr>
        </p:nvSpPr>
        <p:spPr>
          <a:xfrm>
            <a:off x="457200" y="2362201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95" name="Google Shape;95;p117"/>
          <p:cNvSpPr txBox="1"/>
          <p:nvPr>
            <p:ph idx="3" type="body"/>
          </p:nvPr>
        </p:nvSpPr>
        <p:spPr>
          <a:xfrm>
            <a:off x="4645026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117"/>
          <p:cNvSpPr txBox="1"/>
          <p:nvPr>
            <p:ph idx="4" type="body"/>
          </p:nvPr>
        </p:nvSpPr>
        <p:spPr>
          <a:xfrm>
            <a:off x="4645026" y="2362201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97" name="Google Shape;97;p117"/>
          <p:cNvSpPr txBox="1"/>
          <p:nvPr>
            <p:ph idx="5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1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0" name="Google Shape;100;p1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01" name="Google Shape;101;p1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02" name="Google Shape;102;p1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03" name="Google Shape;103;p11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4" name="Google Shape;104;p11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05" name="Google Shape;105;p11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06" name="Google Shape;106;p11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107" name="Google Shape;107;p118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8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09" name="Google Shape;109;p118"/>
          <p:cNvSpPr txBox="1"/>
          <p:nvPr>
            <p:ph idx="1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1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2" name="Google Shape;112;p11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13" name="Google Shape;113;p11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14" name="Google Shape;114;p11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15" name="Google Shape;115;p11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6" name="Google Shape;116;p11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17" name="Google Shape;117;p11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18" name="Google Shape;118;p11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119" name="Google Shape;119;p119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9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21" name="Google Shape;121;p119"/>
          <p:cNvSpPr txBox="1"/>
          <p:nvPr>
            <p:ph idx="1" type="body"/>
          </p:nvPr>
        </p:nvSpPr>
        <p:spPr>
          <a:xfrm>
            <a:off x="3575050" y="1600202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2" name="Google Shape;122;p119"/>
          <p:cNvSpPr txBox="1"/>
          <p:nvPr>
            <p:ph idx="2" type="body"/>
          </p:nvPr>
        </p:nvSpPr>
        <p:spPr>
          <a:xfrm>
            <a:off x="457201" y="1600202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23" name="Google Shape;123;p119"/>
          <p:cNvSpPr txBox="1"/>
          <p:nvPr>
            <p:ph idx="3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2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6" name="Google Shape;126;p1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27" name="Google Shape;127;p1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28" name="Google Shape;128;p1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29" name="Google Shape;129;p12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0" name="Google Shape;130;p1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31" name="Google Shape;131;p1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32" name="Google Shape;132;p1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pic>
        <p:nvPicPr>
          <p:cNvPr descr="Picture 7.png" id="133" name="Google Shape;133;p120"/>
          <p:cNvPicPr preferRelativeResize="0"/>
          <p:nvPr/>
        </p:nvPicPr>
        <p:blipFill rotWithShape="1">
          <a:blip r:embed="rId2">
            <a:alphaModFix/>
          </a:blip>
          <a:srcRect b="5335" l="1923" r="0" t="0"/>
          <a:stretch/>
        </p:blipFill>
        <p:spPr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20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35" name="Google Shape;135;p120"/>
          <p:cNvSpPr txBox="1"/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35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20"/>
          <p:cNvSpPr/>
          <p:nvPr>
            <p:ph idx="2" type="pic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20"/>
          <p:cNvSpPr txBox="1"/>
          <p:nvPr>
            <p:ph idx="1" type="body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138" name="Google Shape;138;p120"/>
          <p:cNvSpPr txBox="1"/>
          <p:nvPr>
            <p:ph idx="3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35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28.xml"/><Relationship Id="rId35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30.xml"/><Relationship Id="rId37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31.xml"/><Relationship Id="rId38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0"/>
          <p:cNvSpPr txBox="1"/>
          <p:nvPr>
            <p:ph idx="1" type="body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0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70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70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3"/>
          <p:cNvSpPr/>
          <p:nvPr/>
        </p:nvSpPr>
        <p:spPr>
          <a:xfrm>
            <a:off x="4631436" y="6550152"/>
            <a:ext cx="2329180" cy="48895"/>
          </a:xfrm>
          <a:custGeom>
            <a:rect b="b" l="l" r="r" t="t"/>
            <a:pathLst>
              <a:path extrusionOk="0" h="48895" w="2329179">
                <a:moveTo>
                  <a:pt x="2328671" y="0"/>
                </a:moveTo>
                <a:lnTo>
                  <a:pt x="0" y="0"/>
                </a:lnTo>
                <a:lnTo>
                  <a:pt x="0" y="48768"/>
                </a:lnTo>
                <a:lnTo>
                  <a:pt x="2328671" y="48768"/>
                </a:lnTo>
                <a:lnTo>
                  <a:pt x="2328671" y="0"/>
                </a:lnTo>
                <a:close/>
              </a:path>
            </a:pathLst>
          </a:custGeom>
          <a:solidFill>
            <a:srgbClr val="76C2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1" name="Google Shape;191;p73"/>
          <p:cNvSpPr/>
          <p:nvPr/>
        </p:nvSpPr>
        <p:spPr>
          <a:xfrm>
            <a:off x="6908291" y="6550152"/>
            <a:ext cx="2235835" cy="45720"/>
          </a:xfrm>
          <a:custGeom>
            <a:rect b="b" l="l" r="r" t="t"/>
            <a:pathLst>
              <a:path extrusionOk="0" h="45720" w="2235834">
                <a:moveTo>
                  <a:pt x="2235707" y="0"/>
                </a:moveTo>
                <a:lnTo>
                  <a:pt x="0" y="0"/>
                </a:lnTo>
                <a:lnTo>
                  <a:pt x="0" y="45720"/>
                </a:lnTo>
                <a:lnTo>
                  <a:pt x="2235707" y="45720"/>
                </a:lnTo>
                <a:lnTo>
                  <a:pt x="2235707" y="0"/>
                </a:lnTo>
                <a:close/>
              </a:path>
            </a:pathLst>
          </a:custGeom>
          <a:solidFill>
            <a:srgbClr val="E21C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2" name="Google Shape;192;p73"/>
          <p:cNvSpPr/>
          <p:nvPr/>
        </p:nvSpPr>
        <p:spPr>
          <a:xfrm>
            <a:off x="2084832" y="6550152"/>
            <a:ext cx="2580640" cy="48895"/>
          </a:xfrm>
          <a:custGeom>
            <a:rect b="b" l="l" r="r" t="t"/>
            <a:pathLst>
              <a:path extrusionOk="0" h="48895" w="2580640">
                <a:moveTo>
                  <a:pt x="2580132" y="0"/>
                </a:moveTo>
                <a:lnTo>
                  <a:pt x="0" y="0"/>
                </a:lnTo>
                <a:lnTo>
                  <a:pt x="0" y="48768"/>
                </a:lnTo>
                <a:lnTo>
                  <a:pt x="2580132" y="48768"/>
                </a:lnTo>
                <a:lnTo>
                  <a:pt x="2580132" y="0"/>
                </a:lnTo>
                <a:close/>
              </a:path>
            </a:pathLst>
          </a:custGeom>
          <a:solidFill>
            <a:srgbClr val="FBAF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3" name="Google Shape;193;p73"/>
          <p:cNvSpPr/>
          <p:nvPr/>
        </p:nvSpPr>
        <p:spPr>
          <a:xfrm>
            <a:off x="4495800" y="6553200"/>
            <a:ext cx="2329180" cy="45720"/>
          </a:xfrm>
          <a:custGeom>
            <a:rect b="b" l="l" r="r" t="t"/>
            <a:pathLst>
              <a:path extrusionOk="0" h="45720" w="232917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76C2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" name="Google Shape;194;p73"/>
          <p:cNvSpPr/>
          <p:nvPr/>
        </p:nvSpPr>
        <p:spPr>
          <a:xfrm>
            <a:off x="2133600" y="6553200"/>
            <a:ext cx="2362200" cy="45720"/>
          </a:xfrm>
          <a:custGeom>
            <a:rect b="b" l="l" r="r" t="t"/>
            <a:pathLst>
              <a:path extrusionOk="0" h="45720" w="2362200">
                <a:moveTo>
                  <a:pt x="2362200" y="0"/>
                </a:moveTo>
                <a:lnTo>
                  <a:pt x="0" y="0"/>
                </a:lnTo>
                <a:lnTo>
                  <a:pt x="0" y="45720"/>
                </a:lnTo>
                <a:lnTo>
                  <a:pt x="2362200" y="45720"/>
                </a:lnTo>
                <a:lnTo>
                  <a:pt x="2362200" y="0"/>
                </a:lnTo>
                <a:close/>
              </a:path>
            </a:pathLst>
          </a:custGeom>
          <a:solidFill>
            <a:srgbClr val="FBAF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" name="Google Shape;195;p73"/>
          <p:cNvSpPr/>
          <p:nvPr/>
        </p:nvSpPr>
        <p:spPr>
          <a:xfrm>
            <a:off x="6815328" y="6553200"/>
            <a:ext cx="2329180" cy="45720"/>
          </a:xfrm>
          <a:custGeom>
            <a:rect b="b" l="l" r="r" t="t"/>
            <a:pathLst>
              <a:path extrusionOk="0" h="45720" w="232917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6" name="Google Shape;196;p7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629400" y="0"/>
            <a:ext cx="2194559" cy="69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3"/>
          <p:cNvSpPr/>
          <p:nvPr/>
        </p:nvSpPr>
        <p:spPr>
          <a:xfrm>
            <a:off x="2362200" y="1295400"/>
            <a:ext cx="2329180" cy="45720"/>
          </a:xfrm>
          <a:custGeom>
            <a:rect b="b" l="l" r="r" t="t"/>
            <a:pathLst>
              <a:path extrusionOk="0" h="45719" w="232917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76C2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" name="Google Shape;198;p73"/>
          <p:cNvSpPr/>
          <p:nvPr/>
        </p:nvSpPr>
        <p:spPr>
          <a:xfrm>
            <a:off x="0" y="1295400"/>
            <a:ext cx="2362200" cy="45720"/>
          </a:xfrm>
          <a:custGeom>
            <a:rect b="b" l="l" r="r" t="t"/>
            <a:pathLst>
              <a:path extrusionOk="0" h="45719" w="2362200">
                <a:moveTo>
                  <a:pt x="2362200" y="0"/>
                </a:moveTo>
                <a:lnTo>
                  <a:pt x="0" y="0"/>
                </a:lnTo>
                <a:lnTo>
                  <a:pt x="0" y="45720"/>
                </a:lnTo>
                <a:lnTo>
                  <a:pt x="2362200" y="45720"/>
                </a:lnTo>
                <a:lnTo>
                  <a:pt x="2362200" y="0"/>
                </a:lnTo>
                <a:close/>
              </a:path>
            </a:pathLst>
          </a:custGeom>
          <a:solidFill>
            <a:srgbClr val="FBAF1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" name="Google Shape;199;p73"/>
          <p:cNvSpPr/>
          <p:nvPr/>
        </p:nvSpPr>
        <p:spPr>
          <a:xfrm>
            <a:off x="4681728" y="1295400"/>
            <a:ext cx="2329180" cy="45720"/>
          </a:xfrm>
          <a:custGeom>
            <a:rect b="b" l="l" r="r" t="t"/>
            <a:pathLst>
              <a:path extrusionOk="0" h="45719" w="232917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" name="Google Shape;200;p73"/>
          <p:cNvSpPr txBox="1"/>
          <p:nvPr>
            <p:ph type="title"/>
          </p:nvPr>
        </p:nvSpPr>
        <p:spPr>
          <a:xfrm>
            <a:off x="173990" y="32162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1" name="Google Shape;201;p73"/>
          <p:cNvSpPr txBox="1"/>
          <p:nvPr>
            <p:ph idx="1" type="body"/>
          </p:nvPr>
        </p:nvSpPr>
        <p:spPr>
          <a:xfrm>
            <a:off x="304800" y="1676400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48.png"/><Relationship Id="rId7" Type="http://schemas.openxmlformats.org/officeDocument/2006/relationships/image" Target="../media/image29.png"/><Relationship Id="rId8" Type="http://schemas.openxmlformats.org/officeDocument/2006/relationships/image" Target="../media/image38.png"/><Relationship Id="rId11" Type="http://schemas.openxmlformats.org/officeDocument/2006/relationships/image" Target="../media/image33.png"/><Relationship Id="rId10" Type="http://schemas.openxmlformats.org/officeDocument/2006/relationships/image" Target="../media/image44.png"/><Relationship Id="rId13" Type="http://schemas.openxmlformats.org/officeDocument/2006/relationships/image" Target="../media/image36.png"/><Relationship Id="rId12" Type="http://schemas.openxmlformats.org/officeDocument/2006/relationships/image" Target="../media/image53.png"/><Relationship Id="rId15" Type="http://schemas.openxmlformats.org/officeDocument/2006/relationships/image" Target="../media/image46.png"/><Relationship Id="rId14" Type="http://schemas.openxmlformats.org/officeDocument/2006/relationships/image" Target="../media/image52.png"/><Relationship Id="rId17" Type="http://schemas.openxmlformats.org/officeDocument/2006/relationships/image" Target="../media/image47.png"/><Relationship Id="rId16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6.png"/><Relationship Id="rId22" Type="http://schemas.openxmlformats.org/officeDocument/2006/relationships/image" Target="../media/image69.png"/><Relationship Id="rId21" Type="http://schemas.openxmlformats.org/officeDocument/2006/relationships/image" Target="../media/image66.png"/><Relationship Id="rId24" Type="http://schemas.openxmlformats.org/officeDocument/2006/relationships/image" Target="../media/image27.png"/><Relationship Id="rId23" Type="http://schemas.openxmlformats.org/officeDocument/2006/relationships/image" Target="../media/image7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52.png"/><Relationship Id="rId5" Type="http://schemas.openxmlformats.org/officeDocument/2006/relationships/image" Target="../media/image61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Relationship Id="rId8" Type="http://schemas.openxmlformats.org/officeDocument/2006/relationships/image" Target="../media/image50.png"/><Relationship Id="rId11" Type="http://schemas.openxmlformats.org/officeDocument/2006/relationships/image" Target="../media/image46.png"/><Relationship Id="rId10" Type="http://schemas.openxmlformats.org/officeDocument/2006/relationships/image" Target="../media/image36.png"/><Relationship Id="rId13" Type="http://schemas.openxmlformats.org/officeDocument/2006/relationships/image" Target="../media/image55.png"/><Relationship Id="rId12" Type="http://schemas.openxmlformats.org/officeDocument/2006/relationships/image" Target="../media/image35.png"/><Relationship Id="rId15" Type="http://schemas.openxmlformats.org/officeDocument/2006/relationships/image" Target="../media/image64.png"/><Relationship Id="rId14" Type="http://schemas.openxmlformats.org/officeDocument/2006/relationships/image" Target="../media/image79.png"/><Relationship Id="rId17" Type="http://schemas.openxmlformats.org/officeDocument/2006/relationships/image" Target="../media/image63.png"/><Relationship Id="rId16" Type="http://schemas.openxmlformats.org/officeDocument/2006/relationships/image" Target="../media/image65.png"/><Relationship Id="rId19" Type="http://schemas.openxmlformats.org/officeDocument/2006/relationships/image" Target="../media/image96.png"/><Relationship Id="rId18" Type="http://schemas.openxmlformats.org/officeDocument/2006/relationships/image" Target="../media/image6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Relationship Id="rId11" Type="http://schemas.openxmlformats.org/officeDocument/2006/relationships/image" Target="../media/image53.png"/><Relationship Id="rId10" Type="http://schemas.openxmlformats.org/officeDocument/2006/relationships/image" Target="../media/image37.png"/><Relationship Id="rId13" Type="http://schemas.openxmlformats.org/officeDocument/2006/relationships/image" Target="../media/image52.png"/><Relationship Id="rId12" Type="http://schemas.openxmlformats.org/officeDocument/2006/relationships/image" Target="../media/image33.png"/><Relationship Id="rId15" Type="http://schemas.openxmlformats.org/officeDocument/2006/relationships/image" Target="../media/image46.png"/><Relationship Id="rId14" Type="http://schemas.openxmlformats.org/officeDocument/2006/relationships/image" Target="../media/image36.png"/><Relationship Id="rId17" Type="http://schemas.openxmlformats.org/officeDocument/2006/relationships/image" Target="../media/image80.png"/><Relationship Id="rId16" Type="http://schemas.openxmlformats.org/officeDocument/2006/relationships/image" Target="../media/image35.png"/><Relationship Id="rId18" Type="http://schemas.openxmlformats.org/officeDocument/2006/relationships/image" Target="../media/image81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84.png"/><Relationship Id="rId21" Type="http://schemas.openxmlformats.org/officeDocument/2006/relationships/image" Target="../media/image13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Relationship Id="rId11" Type="http://schemas.openxmlformats.org/officeDocument/2006/relationships/image" Target="../media/image53.png"/><Relationship Id="rId10" Type="http://schemas.openxmlformats.org/officeDocument/2006/relationships/image" Target="../media/image37.png"/><Relationship Id="rId13" Type="http://schemas.openxmlformats.org/officeDocument/2006/relationships/image" Target="../media/image52.png"/><Relationship Id="rId12" Type="http://schemas.openxmlformats.org/officeDocument/2006/relationships/image" Target="../media/image33.png"/><Relationship Id="rId15" Type="http://schemas.openxmlformats.org/officeDocument/2006/relationships/image" Target="../media/image46.png"/><Relationship Id="rId14" Type="http://schemas.openxmlformats.org/officeDocument/2006/relationships/image" Target="../media/image36.png"/><Relationship Id="rId17" Type="http://schemas.openxmlformats.org/officeDocument/2006/relationships/image" Target="../media/image83.png"/><Relationship Id="rId16" Type="http://schemas.openxmlformats.org/officeDocument/2006/relationships/image" Target="../media/image35.png"/><Relationship Id="rId19" Type="http://schemas.openxmlformats.org/officeDocument/2006/relationships/image" Target="../media/image86.png"/><Relationship Id="rId18" Type="http://schemas.openxmlformats.org/officeDocument/2006/relationships/image" Target="../media/image98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91.png"/><Relationship Id="rId22" Type="http://schemas.openxmlformats.org/officeDocument/2006/relationships/image" Target="../media/image104.png"/><Relationship Id="rId21" Type="http://schemas.openxmlformats.org/officeDocument/2006/relationships/image" Target="../media/image8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Relationship Id="rId11" Type="http://schemas.openxmlformats.org/officeDocument/2006/relationships/image" Target="../media/image53.png"/><Relationship Id="rId10" Type="http://schemas.openxmlformats.org/officeDocument/2006/relationships/image" Target="../media/image37.png"/><Relationship Id="rId13" Type="http://schemas.openxmlformats.org/officeDocument/2006/relationships/image" Target="../media/image52.png"/><Relationship Id="rId12" Type="http://schemas.openxmlformats.org/officeDocument/2006/relationships/image" Target="../media/image33.png"/><Relationship Id="rId15" Type="http://schemas.openxmlformats.org/officeDocument/2006/relationships/image" Target="../media/image46.png"/><Relationship Id="rId14" Type="http://schemas.openxmlformats.org/officeDocument/2006/relationships/image" Target="../media/image36.png"/><Relationship Id="rId17" Type="http://schemas.openxmlformats.org/officeDocument/2006/relationships/image" Target="../media/image105.png"/><Relationship Id="rId16" Type="http://schemas.openxmlformats.org/officeDocument/2006/relationships/image" Target="../media/image35.png"/><Relationship Id="rId19" Type="http://schemas.openxmlformats.org/officeDocument/2006/relationships/image" Target="../media/image85.png"/><Relationship Id="rId18" Type="http://schemas.openxmlformats.org/officeDocument/2006/relationships/image" Target="../media/image87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90.png"/><Relationship Id="rId22" Type="http://schemas.openxmlformats.org/officeDocument/2006/relationships/image" Target="../media/image88.png"/><Relationship Id="rId21" Type="http://schemas.openxmlformats.org/officeDocument/2006/relationships/image" Target="../media/image9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Relationship Id="rId11" Type="http://schemas.openxmlformats.org/officeDocument/2006/relationships/image" Target="../media/image53.png"/><Relationship Id="rId10" Type="http://schemas.openxmlformats.org/officeDocument/2006/relationships/image" Target="../media/image37.png"/><Relationship Id="rId13" Type="http://schemas.openxmlformats.org/officeDocument/2006/relationships/image" Target="../media/image52.png"/><Relationship Id="rId12" Type="http://schemas.openxmlformats.org/officeDocument/2006/relationships/image" Target="../media/image33.png"/><Relationship Id="rId15" Type="http://schemas.openxmlformats.org/officeDocument/2006/relationships/image" Target="../media/image46.png"/><Relationship Id="rId14" Type="http://schemas.openxmlformats.org/officeDocument/2006/relationships/image" Target="../media/image36.png"/><Relationship Id="rId17" Type="http://schemas.openxmlformats.org/officeDocument/2006/relationships/image" Target="../media/image93.png"/><Relationship Id="rId16" Type="http://schemas.openxmlformats.org/officeDocument/2006/relationships/image" Target="../media/image35.png"/><Relationship Id="rId19" Type="http://schemas.openxmlformats.org/officeDocument/2006/relationships/image" Target="../media/image131.png"/><Relationship Id="rId18" Type="http://schemas.openxmlformats.org/officeDocument/2006/relationships/image" Target="../media/image9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Relationship Id="rId11" Type="http://schemas.openxmlformats.org/officeDocument/2006/relationships/image" Target="../media/image53.png"/><Relationship Id="rId10" Type="http://schemas.openxmlformats.org/officeDocument/2006/relationships/image" Target="../media/image37.png"/><Relationship Id="rId13" Type="http://schemas.openxmlformats.org/officeDocument/2006/relationships/image" Target="../media/image52.png"/><Relationship Id="rId12" Type="http://schemas.openxmlformats.org/officeDocument/2006/relationships/image" Target="../media/image33.png"/><Relationship Id="rId15" Type="http://schemas.openxmlformats.org/officeDocument/2006/relationships/image" Target="../media/image46.png"/><Relationship Id="rId14" Type="http://schemas.openxmlformats.org/officeDocument/2006/relationships/image" Target="../media/image36.png"/><Relationship Id="rId17" Type="http://schemas.openxmlformats.org/officeDocument/2006/relationships/image" Target="../media/image155.png"/><Relationship Id="rId16" Type="http://schemas.openxmlformats.org/officeDocument/2006/relationships/image" Target="../media/image35.png"/><Relationship Id="rId18" Type="http://schemas.openxmlformats.org/officeDocument/2006/relationships/image" Target="../media/image1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Relationship Id="rId11" Type="http://schemas.openxmlformats.org/officeDocument/2006/relationships/image" Target="../media/image53.png"/><Relationship Id="rId10" Type="http://schemas.openxmlformats.org/officeDocument/2006/relationships/image" Target="../media/image37.png"/><Relationship Id="rId13" Type="http://schemas.openxmlformats.org/officeDocument/2006/relationships/image" Target="../media/image52.png"/><Relationship Id="rId12" Type="http://schemas.openxmlformats.org/officeDocument/2006/relationships/image" Target="../media/image33.png"/><Relationship Id="rId15" Type="http://schemas.openxmlformats.org/officeDocument/2006/relationships/image" Target="../media/image46.png"/><Relationship Id="rId14" Type="http://schemas.openxmlformats.org/officeDocument/2006/relationships/image" Target="../media/image36.png"/><Relationship Id="rId17" Type="http://schemas.openxmlformats.org/officeDocument/2006/relationships/image" Target="../media/image100.png"/><Relationship Id="rId16" Type="http://schemas.openxmlformats.org/officeDocument/2006/relationships/image" Target="../media/image35.png"/><Relationship Id="rId18" Type="http://schemas.openxmlformats.org/officeDocument/2006/relationships/image" Target="../media/image102.png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6.png"/><Relationship Id="rId22" Type="http://schemas.openxmlformats.org/officeDocument/2006/relationships/image" Target="../media/image97.png"/><Relationship Id="rId21" Type="http://schemas.openxmlformats.org/officeDocument/2006/relationships/image" Target="../media/image1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Relationship Id="rId11" Type="http://schemas.openxmlformats.org/officeDocument/2006/relationships/image" Target="../media/image53.png"/><Relationship Id="rId10" Type="http://schemas.openxmlformats.org/officeDocument/2006/relationships/image" Target="../media/image37.png"/><Relationship Id="rId13" Type="http://schemas.openxmlformats.org/officeDocument/2006/relationships/image" Target="../media/image52.png"/><Relationship Id="rId12" Type="http://schemas.openxmlformats.org/officeDocument/2006/relationships/image" Target="../media/image33.png"/><Relationship Id="rId15" Type="http://schemas.openxmlformats.org/officeDocument/2006/relationships/image" Target="../media/image46.png"/><Relationship Id="rId14" Type="http://schemas.openxmlformats.org/officeDocument/2006/relationships/image" Target="../media/image36.png"/><Relationship Id="rId17" Type="http://schemas.openxmlformats.org/officeDocument/2006/relationships/image" Target="../media/image120.png"/><Relationship Id="rId16" Type="http://schemas.openxmlformats.org/officeDocument/2006/relationships/image" Target="../media/image35.png"/><Relationship Id="rId19" Type="http://schemas.openxmlformats.org/officeDocument/2006/relationships/image" Target="../media/image101.png"/><Relationship Id="rId18" Type="http://schemas.openxmlformats.org/officeDocument/2006/relationships/image" Target="../media/image103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4.png"/><Relationship Id="rId22" Type="http://schemas.openxmlformats.org/officeDocument/2006/relationships/image" Target="../media/image109.png"/><Relationship Id="rId21" Type="http://schemas.openxmlformats.org/officeDocument/2006/relationships/image" Target="../media/image11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Relationship Id="rId11" Type="http://schemas.openxmlformats.org/officeDocument/2006/relationships/image" Target="../media/image53.png"/><Relationship Id="rId10" Type="http://schemas.openxmlformats.org/officeDocument/2006/relationships/image" Target="../media/image37.png"/><Relationship Id="rId13" Type="http://schemas.openxmlformats.org/officeDocument/2006/relationships/image" Target="../media/image52.png"/><Relationship Id="rId12" Type="http://schemas.openxmlformats.org/officeDocument/2006/relationships/image" Target="../media/image33.png"/><Relationship Id="rId15" Type="http://schemas.openxmlformats.org/officeDocument/2006/relationships/image" Target="../media/image46.png"/><Relationship Id="rId14" Type="http://schemas.openxmlformats.org/officeDocument/2006/relationships/image" Target="../media/image36.png"/><Relationship Id="rId17" Type="http://schemas.openxmlformats.org/officeDocument/2006/relationships/image" Target="../media/image120.png"/><Relationship Id="rId16" Type="http://schemas.openxmlformats.org/officeDocument/2006/relationships/image" Target="../media/image35.png"/><Relationship Id="rId19" Type="http://schemas.openxmlformats.org/officeDocument/2006/relationships/image" Target="../media/image99.png"/><Relationship Id="rId18" Type="http://schemas.openxmlformats.org/officeDocument/2006/relationships/image" Target="../media/image107.png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2" Type="http://schemas.openxmlformats.org/officeDocument/2006/relationships/image" Target="../media/image110.png"/><Relationship Id="rId21" Type="http://schemas.openxmlformats.org/officeDocument/2006/relationships/image" Target="../media/image116.png"/><Relationship Id="rId24" Type="http://schemas.openxmlformats.org/officeDocument/2006/relationships/image" Target="../media/image132.png"/><Relationship Id="rId23" Type="http://schemas.openxmlformats.org/officeDocument/2006/relationships/image" Target="../media/image15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44.png"/><Relationship Id="rId26" Type="http://schemas.openxmlformats.org/officeDocument/2006/relationships/image" Target="../media/image122.png"/><Relationship Id="rId25" Type="http://schemas.openxmlformats.org/officeDocument/2006/relationships/image" Target="../media/image118.png"/><Relationship Id="rId28" Type="http://schemas.openxmlformats.org/officeDocument/2006/relationships/image" Target="../media/image121.png"/><Relationship Id="rId27" Type="http://schemas.openxmlformats.org/officeDocument/2006/relationships/image" Target="../media/image136.png"/><Relationship Id="rId5" Type="http://schemas.openxmlformats.org/officeDocument/2006/relationships/image" Target="../media/image30.png"/><Relationship Id="rId6" Type="http://schemas.openxmlformats.org/officeDocument/2006/relationships/image" Target="../media/image48.png"/><Relationship Id="rId7" Type="http://schemas.openxmlformats.org/officeDocument/2006/relationships/image" Target="../media/image38.png"/><Relationship Id="rId8" Type="http://schemas.openxmlformats.org/officeDocument/2006/relationships/image" Target="../media/image29.png"/><Relationship Id="rId11" Type="http://schemas.openxmlformats.org/officeDocument/2006/relationships/image" Target="../media/image53.png"/><Relationship Id="rId10" Type="http://schemas.openxmlformats.org/officeDocument/2006/relationships/image" Target="../media/image37.png"/><Relationship Id="rId13" Type="http://schemas.openxmlformats.org/officeDocument/2006/relationships/image" Target="../media/image52.png"/><Relationship Id="rId12" Type="http://schemas.openxmlformats.org/officeDocument/2006/relationships/image" Target="../media/image33.png"/><Relationship Id="rId15" Type="http://schemas.openxmlformats.org/officeDocument/2006/relationships/image" Target="../media/image112.png"/><Relationship Id="rId14" Type="http://schemas.openxmlformats.org/officeDocument/2006/relationships/image" Target="../media/image36.png"/><Relationship Id="rId17" Type="http://schemas.openxmlformats.org/officeDocument/2006/relationships/image" Target="../media/image138.png"/><Relationship Id="rId16" Type="http://schemas.openxmlformats.org/officeDocument/2006/relationships/image" Target="../media/image117.png"/><Relationship Id="rId19" Type="http://schemas.openxmlformats.org/officeDocument/2006/relationships/image" Target="../media/image125.png"/><Relationship Id="rId18" Type="http://schemas.openxmlformats.org/officeDocument/2006/relationships/image" Target="../media/image1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0.png"/><Relationship Id="rId4" Type="http://schemas.openxmlformats.org/officeDocument/2006/relationships/image" Target="../media/image126.png"/><Relationship Id="rId9" Type="http://schemas.openxmlformats.org/officeDocument/2006/relationships/image" Target="../media/image133.png"/><Relationship Id="rId5" Type="http://schemas.openxmlformats.org/officeDocument/2006/relationships/image" Target="../media/image146.png"/><Relationship Id="rId6" Type="http://schemas.openxmlformats.org/officeDocument/2006/relationships/image" Target="../media/image129.png"/><Relationship Id="rId7" Type="http://schemas.openxmlformats.org/officeDocument/2006/relationships/image" Target="../media/image124.png"/><Relationship Id="rId8" Type="http://schemas.openxmlformats.org/officeDocument/2006/relationships/image" Target="../media/image127.png"/><Relationship Id="rId10" Type="http://schemas.openxmlformats.org/officeDocument/2006/relationships/image" Target="../media/image154.pn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3.png"/><Relationship Id="rId22" Type="http://schemas.openxmlformats.org/officeDocument/2006/relationships/image" Target="../media/image149.png"/><Relationship Id="rId21" Type="http://schemas.openxmlformats.org/officeDocument/2006/relationships/image" Target="../media/image158.png"/><Relationship Id="rId23" Type="http://schemas.openxmlformats.org/officeDocument/2006/relationships/image" Target="../media/image13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8.png"/><Relationship Id="rId4" Type="http://schemas.openxmlformats.org/officeDocument/2006/relationships/image" Target="../media/image140.png"/><Relationship Id="rId9" Type="http://schemas.openxmlformats.org/officeDocument/2006/relationships/image" Target="../media/image30.png"/><Relationship Id="rId5" Type="http://schemas.openxmlformats.org/officeDocument/2006/relationships/image" Target="../media/image144.png"/><Relationship Id="rId6" Type="http://schemas.openxmlformats.org/officeDocument/2006/relationships/image" Target="../media/image135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Relationship Id="rId11" Type="http://schemas.openxmlformats.org/officeDocument/2006/relationships/image" Target="../media/image29.png"/><Relationship Id="rId10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44.png"/><Relationship Id="rId15" Type="http://schemas.openxmlformats.org/officeDocument/2006/relationships/image" Target="../media/image33.png"/><Relationship Id="rId14" Type="http://schemas.openxmlformats.org/officeDocument/2006/relationships/image" Target="../media/image53.png"/><Relationship Id="rId17" Type="http://schemas.openxmlformats.org/officeDocument/2006/relationships/image" Target="../media/image36.png"/><Relationship Id="rId16" Type="http://schemas.openxmlformats.org/officeDocument/2006/relationships/image" Target="../media/image52.png"/><Relationship Id="rId19" Type="http://schemas.openxmlformats.org/officeDocument/2006/relationships/image" Target="../media/image35.png"/><Relationship Id="rId18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5.png"/><Relationship Id="rId4" Type="http://schemas.openxmlformats.org/officeDocument/2006/relationships/image" Target="../media/image163.png"/><Relationship Id="rId9" Type="http://schemas.openxmlformats.org/officeDocument/2006/relationships/image" Target="../media/image153.png"/><Relationship Id="rId5" Type="http://schemas.openxmlformats.org/officeDocument/2006/relationships/image" Target="../media/image137.png"/><Relationship Id="rId6" Type="http://schemas.openxmlformats.org/officeDocument/2006/relationships/image" Target="../media/image142.png"/><Relationship Id="rId7" Type="http://schemas.openxmlformats.org/officeDocument/2006/relationships/image" Target="../media/image147.png"/><Relationship Id="rId8" Type="http://schemas.openxmlformats.org/officeDocument/2006/relationships/image" Target="../media/image150.png"/><Relationship Id="rId10" Type="http://schemas.openxmlformats.org/officeDocument/2006/relationships/image" Target="../media/image1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0.png"/><Relationship Id="rId4" Type="http://schemas.openxmlformats.org/officeDocument/2006/relationships/image" Target="../media/image141.png"/><Relationship Id="rId5" Type="http://schemas.openxmlformats.org/officeDocument/2006/relationships/image" Target="../media/image1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0.png"/><Relationship Id="rId4" Type="http://schemas.openxmlformats.org/officeDocument/2006/relationships/image" Target="../media/image141.png"/><Relationship Id="rId9" Type="http://schemas.openxmlformats.org/officeDocument/2006/relationships/image" Target="../media/image177.png"/><Relationship Id="rId5" Type="http://schemas.openxmlformats.org/officeDocument/2006/relationships/image" Target="../media/image152.png"/><Relationship Id="rId6" Type="http://schemas.openxmlformats.org/officeDocument/2006/relationships/image" Target="../media/image160.png"/><Relationship Id="rId7" Type="http://schemas.openxmlformats.org/officeDocument/2006/relationships/image" Target="../media/image173.png"/><Relationship Id="rId8" Type="http://schemas.openxmlformats.org/officeDocument/2006/relationships/image" Target="../media/image17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0.png"/><Relationship Id="rId4" Type="http://schemas.openxmlformats.org/officeDocument/2006/relationships/image" Target="../media/image186.png"/><Relationship Id="rId5" Type="http://schemas.openxmlformats.org/officeDocument/2006/relationships/image" Target="../media/image156.png"/><Relationship Id="rId6" Type="http://schemas.openxmlformats.org/officeDocument/2006/relationships/image" Target="../media/image166.png"/><Relationship Id="rId7" Type="http://schemas.openxmlformats.org/officeDocument/2006/relationships/image" Target="../media/image1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0.png"/><Relationship Id="rId4" Type="http://schemas.openxmlformats.org/officeDocument/2006/relationships/image" Target="../media/image164.png"/><Relationship Id="rId5" Type="http://schemas.openxmlformats.org/officeDocument/2006/relationships/image" Target="../media/image168.png"/><Relationship Id="rId6" Type="http://schemas.openxmlformats.org/officeDocument/2006/relationships/image" Target="../media/image1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0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83.png"/><Relationship Id="rId7" Type="http://schemas.openxmlformats.org/officeDocument/2006/relationships/image" Target="../media/image18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1.png"/><Relationship Id="rId4" Type="http://schemas.openxmlformats.org/officeDocument/2006/relationships/image" Target="../media/image165.png"/><Relationship Id="rId9" Type="http://schemas.openxmlformats.org/officeDocument/2006/relationships/image" Target="../media/image187.png"/><Relationship Id="rId5" Type="http://schemas.openxmlformats.org/officeDocument/2006/relationships/image" Target="../media/image178.png"/><Relationship Id="rId6" Type="http://schemas.openxmlformats.org/officeDocument/2006/relationships/image" Target="../media/image175.png"/><Relationship Id="rId7" Type="http://schemas.openxmlformats.org/officeDocument/2006/relationships/image" Target="../media/image180.png"/><Relationship Id="rId8" Type="http://schemas.openxmlformats.org/officeDocument/2006/relationships/image" Target="../media/image184.png"/><Relationship Id="rId11" Type="http://schemas.openxmlformats.org/officeDocument/2006/relationships/image" Target="../media/image205.png"/><Relationship Id="rId10" Type="http://schemas.openxmlformats.org/officeDocument/2006/relationships/image" Target="../media/image179.png"/><Relationship Id="rId12" Type="http://schemas.openxmlformats.org/officeDocument/2006/relationships/image" Target="../media/image1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neuralnetworksanddeeplearning.com/chap4.html" TargetMode="External"/><Relationship Id="rId4" Type="http://schemas.openxmlformats.org/officeDocument/2006/relationships/hyperlink" Target="https://cs229.stanford.edu/lectures-spring2022/main_notes.pdf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3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9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09.jpg"/><Relationship Id="rId4" Type="http://schemas.openxmlformats.org/officeDocument/2006/relationships/image" Target="../media/image198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"/>
          <p:cNvSpPr txBox="1"/>
          <p:nvPr>
            <p:ph type="title"/>
          </p:nvPr>
        </p:nvSpPr>
        <p:spPr>
          <a:xfrm>
            <a:off x="2914650" y="3714750"/>
            <a:ext cx="46291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Deep Neural Network</a:t>
            </a:r>
            <a:endParaRPr/>
          </a:p>
        </p:txBody>
      </p:sp>
      <p:sp>
        <p:nvSpPr>
          <p:cNvPr id="839" name="Google Shape;839;p1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i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0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Softmax Example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95" name="Google Shape;8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644" y="1498325"/>
            <a:ext cx="7080089" cy="47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Deep Feedforward Neural Networks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01" name="Google Shape;9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9568"/>
            <a:ext cx="9144000" cy="3958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2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Deep Feedforward Neural Networks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07" name="Google Shape;9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4402"/>
            <a:ext cx="9144000" cy="2869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3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DNN Architecture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13" name="Google Shape;9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6400"/>
            <a:ext cx="9144000" cy="4353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DNN Architecture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19" name="Google Shape;9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0"/>
            <a:ext cx="9144000" cy="259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3200" y="1482972"/>
            <a:ext cx="2349314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DNN Architecture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26" name="Google Shape;9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1482972"/>
            <a:ext cx="2349314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895600"/>
            <a:ext cx="9144000" cy="1980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DNN - General Strategy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33" name="Google Shape;9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449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7"/>
          <p:cNvSpPr txBox="1"/>
          <p:nvPr>
            <p:ph type="title"/>
          </p:nvPr>
        </p:nvSpPr>
        <p:spPr>
          <a:xfrm>
            <a:off x="228600" y="609600"/>
            <a:ext cx="8160907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The Flow of Computations in Neural Networks </a:t>
            </a:r>
            <a:endParaRPr/>
          </a:p>
        </p:txBody>
      </p:sp>
      <p:sp>
        <p:nvSpPr>
          <p:cNvPr id="939" name="Google Shape;939;p17"/>
          <p:cNvSpPr txBox="1"/>
          <p:nvPr>
            <p:ph idx="4294967295" type="body"/>
          </p:nvPr>
        </p:nvSpPr>
        <p:spPr>
          <a:xfrm>
            <a:off x="76200" y="1600200"/>
            <a:ext cx="88392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The flow of computations in a neural network goes in two ways:</a:t>
            </a:r>
            <a:endParaRPr/>
          </a:p>
          <a:p>
            <a:pPr indent="-342900" lvl="1" marL="6858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00B0F0"/>
                </a:solidFill>
              </a:rPr>
              <a:t>Left-to-right</a:t>
            </a:r>
            <a:r>
              <a:rPr lang="en-US"/>
              <a:t>: This is referred to as </a:t>
            </a:r>
            <a:r>
              <a:rPr i="1" lang="en-US">
                <a:solidFill>
                  <a:srgbClr val="00B0F0"/>
                </a:solidFill>
              </a:rPr>
              <a:t>forward propagation</a:t>
            </a:r>
            <a:r>
              <a:rPr i="1" lang="en-US"/>
              <a:t>, </a:t>
            </a:r>
            <a:r>
              <a:rPr lang="en-US"/>
              <a:t>which results in computing the output of the network</a:t>
            </a:r>
            <a:endParaRPr/>
          </a:p>
          <a:p>
            <a:pPr indent="-342900" lvl="1" marL="6858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Right-to-left</a:t>
            </a:r>
            <a:r>
              <a:rPr lang="en-US"/>
              <a:t>: This is referred to as </a:t>
            </a:r>
            <a:r>
              <a:rPr i="1" lang="en-US">
                <a:solidFill>
                  <a:srgbClr val="FF0000"/>
                </a:solidFill>
              </a:rPr>
              <a:t>back propagation</a:t>
            </a:r>
            <a:r>
              <a:rPr lang="en-US"/>
              <a:t>, which results in computing the gradients (or derivatives) of the parameters in the network  </a:t>
            </a:r>
            <a:endParaRPr/>
          </a:p>
          <a:p>
            <a:pPr indent="-190500" lvl="1" marL="8001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The intuition behind this 2-way flow of computations can be explained through the concept of “computation graphs” </a:t>
            </a:r>
            <a:endParaRPr/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8"/>
          <p:cNvSpPr txBox="1"/>
          <p:nvPr>
            <p:ph type="title"/>
          </p:nvPr>
        </p:nvSpPr>
        <p:spPr>
          <a:xfrm>
            <a:off x="228600" y="381000"/>
            <a:ext cx="5029200" cy="578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Computation Graphs</a:t>
            </a:r>
            <a:endParaRPr/>
          </a:p>
        </p:txBody>
      </p:sp>
      <p:sp>
        <p:nvSpPr>
          <p:cNvPr id="945" name="Google Shape;945;p18"/>
          <p:cNvSpPr txBox="1"/>
          <p:nvPr/>
        </p:nvSpPr>
        <p:spPr>
          <a:xfrm>
            <a:off x="533400" y="1600200"/>
            <a:ext cx="8229600" cy="3071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Each node in the graph indicate a variable.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An operation is a simple function of one or more variable.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An operation is defined such that it returns only a single output variable.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If a variable y is computed by applying an operation to a variable x , then we draw a directed edge from x to y .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9"/>
          <p:cNvSpPr txBox="1"/>
          <p:nvPr>
            <p:ph type="title"/>
          </p:nvPr>
        </p:nvSpPr>
        <p:spPr>
          <a:xfrm>
            <a:off x="305359" y="449220"/>
            <a:ext cx="6324041" cy="578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Computation Graphs Example</a:t>
            </a:r>
            <a:endParaRPr/>
          </a:p>
        </p:txBody>
      </p:sp>
      <p:sp>
        <p:nvSpPr>
          <p:cNvPr id="951" name="Google Shape;951;p19"/>
          <p:cNvSpPr txBox="1"/>
          <p:nvPr/>
        </p:nvSpPr>
        <p:spPr>
          <a:xfrm>
            <a:off x="457200" y="1366343"/>
            <a:ext cx="7848600" cy="2053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7150">
            <a:spAutoFit/>
          </a:bodyPr>
          <a:lstStyle/>
          <a:p>
            <a:pPr indent="0" lvl="0" marL="2014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Forward Pass: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0" lvl="0" marL="2755279" rtl="0" algn="l">
              <a:spcBef>
                <a:spcPts val="1245"/>
              </a:spcBef>
              <a:spcAft>
                <a:spcPts val="0"/>
              </a:spcAft>
              <a:buNone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Let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J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(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a, b, c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) = 3(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a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+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bc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0" lvl="0" marL="3874108" rtl="0" algn="l">
              <a:spcBef>
                <a:spcPts val="484"/>
              </a:spcBef>
              <a:spcAft>
                <a:spcPts val="0"/>
              </a:spcAft>
              <a:buNone/>
            </a:pP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u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=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bc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0" lvl="0" marL="3874108" rtl="0" algn="l">
              <a:spcBef>
                <a:spcPts val="484"/>
              </a:spcBef>
              <a:spcAft>
                <a:spcPts val="0"/>
              </a:spcAft>
              <a:buNone/>
            </a:pP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v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=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a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+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u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0" lvl="0" marL="3324260" rtl="0" algn="l">
              <a:spcBef>
                <a:spcPts val="476"/>
              </a:spcBef>
              <a:spcAft>
                <a:spcPts val="0"/>
              </a:spcAft>
              <a:buNone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Then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J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= 3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v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52" name="Google Shape;952;p19"/>
          <p:cNvSpPr/>
          <p:nvPr/>
        </p:nvSpPr>
        <p:spPr>
          <a:xfrm>
            <a:off x="1435347" y="6073161"/>
            <a:ext cx="5809637" cy="477660"/>
          </a:xfrm>
          <a:prstGeom prst="roundRect">
            <a:avLst>
              <a:gd fmla="val 16667" name="adj"/>
            </a:avLst>
          </a:prstGeom>
          <a:blipFill rotWithShape="1">
            <a:blip r:embed="rId3">
              <a:alphaModFix/>
            </a:blip>
            <a:stretch>
              <a:fillRect b="-4818" l="0" r="0" t="0"/>
            </a:stretch>
          </a:blip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pic>
        <p:nvPicPr>
          <p:cNvPr id="953" name="Google Shape;9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3758997"/>
            <a:ext cx="6705600" cy="17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"/>
          <p:cNvSpPr txBox="1"/>
          <p:nvPr>
            <p:ph idx="4294967295" type="title"/>
          </p:nvPr>
        </p:nvSpPr>
        <p:spPr>
          <a:xfrm>
            <a:off x="914400" y="443478"/>
            <a:ext cx="594479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700">
                <a:latin typeface="Cambria"/>
                <a:ea typeface="Cambria"/>
                <a:cs typeface="Cambria"/>
                <a:sym typeface="Cambria"/>
              </a:rPr>
              <a:t>Deep Neural Network</a:t>
            </a:r>
            <a:endParaRPr b="0" sz="2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45" name="Google Shape;845;p2"/>
          <p:cNvSpPr txBox="1"/>
          <p:nvPr/>
        </p:nvSpPr>
        <p:spPr>
          <a:xfrm>
            <a:off x="1234786" y="4133140"/>
            <a:ext cx="6777644" cy="8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575">
            <a:spAutoFit/>
          </a:bodyPr>
          <a:lstStyle/>
          <a:p>
            <a:pPr indent="-93969" lvl="0" marL="99961" marR="29325" rtl="0" algn="l">
              <a:lnSpc>
                <a:spcPct val="960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The content for these slides has been obtained from books and various other  source on the Internet</a:t>
            </a:r>
            <a:endParaRPr sz="12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93969" lvl="0" marL="99961" rtl="0" algn="l">
              <a:spcBef>
                <a:spcPts val="258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 here by acknowledge all the contributors for their material and inputs.</a:t>
            </a:r>
            <a:endParaRPr sz="12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93969" lvl="0" marL="99961" rtl="0" algn="l"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 have provided source information wherever necessary</a:t>
            </a:r>
            <a:endParaRPr sz="12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93969" lvl="0" marL="99961" rtl="0" algn="l"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 have added and modified the content to suit the requirements of the course</a:t>
            </a:r>
            <a:endParaRPr sz="12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46" name="Google Shape;846;p2"/>
          <p:cNvSpPr txBox="1"/>
          <p:nvPr/>
        </p:nvSpPr>
        <p:spPr>
          <a:xfrm>
            <a:off x="2943389" y="2171701"/>
            <a:ext cx="4274196" cy="233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0">
            <a:spAutoFit/>
          </a:bodyPr>
          <a:lstStyle/>
          <a:p>
            <a:pPr indent="0" lvl="0" marL="6306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6">
                <a:solidFill>
                  <a:srgbClr val="1C1572"/>
                </a:solidFill>
                <a:latin typeface="Cambria"/>
                <a:ea typeface="Cambria"/>
                <a:cs typeface="Cambria"/>
                <a:sym typeface="Cambria"/>
              </a:rPr>
              <a:t>Disclaimer and Acknowledgement</a:t>
            </a:r>
            <a:endParaRPr sz="1466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47" name="Google Shape;84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6597" y="2823275"/>
            <a:ext cx="815403" cy="8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0"/>
          <p:cNvSpPr txBox="1"/>
          <p:nvPr>
            <p:ph type="title"/>
          </p:nvPr>
        </p:nvSpPr>
        <p:spPr>
          <a:xfrm>
            <a:off x="76200" y="444944"/>
            <a:ext cx="7113293" cy="578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Computation Graphs Example</a:t>
            </a:r>
            <a:endParaRPr/>
          </a:p>
        </p:txBody>
      </p:sp>
      <p:sp>
        <p:nvSpPr>
          <p:cNvPr id="959" name="Google Shape;959;p20"/>
          <p:cNvSpPr txBox="1"/>
          <p:nvPr/>
        </p:nvSpPr>
        <p:spPr>
          <a:xfrm>
            <a:off x="381000" y="1409887"/>
            <a:ext cx="7332791" cy="195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850">
            <a:spAutoFit/>
          </a:bodyPr>
          <a:lstStyle/>
          <a:p>
            <a:pPr indent="0" lvl="0" marL="0" marR="67673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Backward Pass / Back propagation of gradients: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0" lvl="0" marL="2755279" rtl="0" algn="l">
              <a:spcBef>
                <a:spcPts val="841"/>
              </a:spcBef>
              <a:spcAft>
                <a:spcPts val="0"/>
              </a:spcAft>
              <a:buNone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Let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J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(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a, b, c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) = 3(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a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+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bc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)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0" lvl="0" marL="3874108" rtl="0" algn="l">
              <a:spcBef>
                <a:spcPts val="484"/>
              </a:spcBef>
              <a:spcAft>
                <a:spcPts val="0"/>
              </a:spcAft>
              <a:buNone/>
            </a:pP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u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=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bc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0" lvl="0" marL="3874108" rtl="0" algn="l">
              <a:spcBef>
                <a:spcPts val="484"/>
              </a:spcBef>
              <a:spcAft>
                <a:spcPts val="0"/>
              </a:spcAft>
              <a:buNone/>
            </a:pP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v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=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a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+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u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734137" rtl="0" algn="l">
              <a:spcBef>
                <a:spcPts val="476"/>
              </a:spcBef>
              <a:spcAft>
                <a:spcPts val="0"/>
              </a:spcAft>
              <a:buNone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                                            Then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J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= 3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v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60" name="Google Shape;960;p20"/>
          <p:cNvSpPr/>
          <p:nvPr/>
        </p:nvSpPr>
        <p:spPr>
          <a:xfrm>
            <a:off x="434672" y="5621363"/>
            <a:ext cx="7279119" cy="611945"/>
          </a:xfrm>
          <a:prstGeom prst="roundRect">
            <a:avLst>
              <a:gd fmla="val 16667" name="adj"/>
            </a:avLst>
          </a:prstGeom>
          <a:blipFill rotWithShape="1">
            <a:blip r:embed="rId3">
              <a:alphaModFix/>
            </a:blip>
            <a:stretch>
              <a:fillRect b="-15236" l="0" r="0" t="-5713"/>
            </a:stretch>
          </a:blip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pic>
        <p:nvPicPr>
          <p:cNvPr id="961" name="Google Shape;96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916" y="3541564"/>
            <a:ext cx="6945923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1"/>
          <p:cNvSpPr txBox="1"/>
          <p:nvPr>
            <p:ph type="title"/>
          </p:nvPr>
        </p:nvSpPr>
        <p:spPr>
          <a:xfrm>
            <a:off x="145836" y="493695"/>
            <a:ext cx="7626564" cy="578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Computation Graph – Binary Classification</a:t>
            </a:r>
            <a:endParaRPr/>
          </a:p>
        </p:txBody>
      </p:sp>
      <p:sp>
        <p:nvSpPr>
          <p:cNvPr id="967" name="Google Shape;967;p21"/>
          <p:cNvSpPr txBox="1"/>
          <p:nvPr/>
        </p:nvSpPr>
        <p:spPr>
          <a:xfrm>
            <a:off x="2590800" y="1986786"/>
            <a:ext cx="6033957" cy="1373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125">
            <a:spAutoFit/>
          </a:bodyPr>
          <a:lstStyle/>
          <a:p>
            <a:pPr indent="-3020" lvl="0" marL="644510" marR="2207446" rtl="0" algn="l">
              <a:lnSpc>
                <a:spcPct val="12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z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= </a:t>
            </a: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w 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T</a:t>
            </a: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X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+ </a:t>
            </a: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b </a:t>
            </a:r>
            <a:endParaRPr i="1" sz="2400">
              <a:latin typeface="Cambria"/>
              <a:ea typeface="Cambria"/>
              <a:cs typeface="Cambria"/>
              <a:sym typeface="Cambria"/>
            </a:endParaRPr>
          </a:p>
          <a:p>
            <a:pPr indent="-3020" lvl="0" marL="644510" marR="2207446" rtl="0" algn="l">
              <a:lnSpc>
                <a:spcPct val="121100"/>
              </a:lnSpc>
              <a:spcBef>
                <a:spcPts val="159"/>
              </a:spcBef>
              <a:spcAft>
                <a:spcPts val="0"/>
              </a:spcAft>
              <a:buNone/>
            </a:pP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a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= </a:t>
            </a: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y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ˆ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= </a:t>
            </a: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σ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(</a:t>
            </a: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z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)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60423" rtl="0" algn="l">
              <a:spcBef>
                <a:spcPts val="476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L(</a:t>
            </a: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a, y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) = − [</a:t>
            </a: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y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log </a:t>
            </a: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a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+ (1 − </a:t>
            </a: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y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) log(1 − </a:t>
            </a:r>
            <a:r>
              <a:rPr i="1" lang="en-US" sz="2400"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)]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968" name="Google Shape;968;p21"/>
          <p:cNvGrpSpPr/>
          <p:nvPr/>
        </p:nvGrpSpPr>
        <p:grpSpPr>
          <a:xfrm>
            <a:off x="381000" y="3426749"/>
            <a:ext cx="5808304" cy="1571860"/>
            <a:chOff x="1663403" y="4003213"/>
            <a:chExt cx="5808304" cy="1571860"/>
          </a:xfrm>
        </p:grpSpPr>
        <p:sp>
          <p:nvSpPr>
            <p:cNvPr id="969" name="Google Shape;969;p21"/>
            <p:cNvSpPr/>
            <p:nvPr/>
          </p:nvSpPr>
          <p:spPr>
            <a:xfrm>
              <a:off x="1682450" y="4003213"/>
              <a:ext cx="451158" cy="451158"/>
            </a:xfrm>
            <a:custGeom>
              <a:rect b="b" l="l" r="r" t="t"/>
              <a:pathLst>
                <a:path extrusionOk="0" h="284480" w="284480">
                  <a:moveTo>
                    <a:pt x="284080" y="142040"/>
                  </a:moveTo>
                  <a:lnTo>
                    <a:pt x="276839" y="97144"/>
                  </a:lnTo>
                  <a:lnTo>
                    <a:pt x="256675" y="58152"/>
                  </a:lnTo>
                  <a:lnTo>
                    <a:pt x="225927" y="27405"/>
                  </a:lnTo>
                  <a:lnTo>
                    <a:pt x="186936" y="7241"/>
                  </a:lnTo>
                  <a:lnTo>
                    <a:pt x="142040" y="0"/>
                  </a:lnTo>
                  <a:lnTo>
                    <a:pt x="97144" y="7241"/>
                  </a:lnTo>
                  <a:lnTo>
                    <a:pt x="58152" y="27405"/>
                  </a:lnTo>
                  <a:lnTo>
                    <a:pt x="27405" y="58152"/>
                  </a:lnTo>
                  <a:lnTo>
                    <a:pt x="7241" y="97144"/>
                  </a:lnTo>
                  <a:lnTo>
                    <a:pt x="0" y="142040"/>
                  </a:lnTo>
                  <a:lnTo>
                    <a:pt x="7241" y="186936"/>
                  </a:lnTo>
                  <a:lnTo>
                    <a:pt x="27405" y="225927"/>
                  </a:lnTo>
                  <a:lnTo>
                    <a:pt x="58152" y="256675"/>
                  </a:lnTo>
                  <a:lnTo>
                    <a:pt x="97144" y="276839"/>
                  </a:lnTo>
                  <a:lnTo>
                    <a:pt x="142040" y="284080"/>
                  </a:lnTo>
                  <a:lnTo>
                    <a:pt x="186936" y="276839"/>
                  </a:lnTo>
                  <a:lnTo>
                    <a:pt x="225927" y="256675"/>
                  </a:lnTo>
                  <a:lnTo>
                    <a:pt x="256675" y="225927"/>
                  </a:lnTo>
                  <a:lnTo>
                    <a:pt x="276839" y="186936"/>
                  </a:lnTo>
                  <a:lnTo>
                    <a:pt x="284080" y="14204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0" name="Google Shape;970;p21"/>
            <p:cNvSpPr txBox="1"/>
            <p:nvPr/>
          </p:nvSpPr>
          <p:spPr>
            <a:xfrm>
              <a:off x="1747933" y="4029973"/>
              <a:ext cx="310171" cy="2816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25175">
              <a:spAutoFit/>
            </a:bodyPr>
            <a:lstStyle/>
            <a:p>
              <a:pPr indent="0" lvl="0" marL="60423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65"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baseline="-25000" lang="en-US" sz="1665"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aseline="-25000" sz="1665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1663403" y="4555097"/>
              <a:ext cx="489426" cy="489426"/>
            </a:xfrm>
            <a:custGeom>
              <a:rect b="b" l="l" r="r" t="t"/>
              <a:pathLst>
                <a:path extrusionOk="0" h="308610" w="308609">
                  <a:moveTo>
                    <a:pt x="308100" y="154050"/>
                  </a:moveTo>
                  <a:lnTo>
                    <a:pt x="300247" y="105358"/>
                  </a:lnTo>
                  <a:lnTo>
                    <a:pt x="278378" y="63069"/>
                  </a:lnTo>
                  <a:lnTo>
                    <a:pt x="245031" y="29722"/>
                  </a:lnTo>
                  <a:lnTo>
                    <a:pt x="202742" y="7853"/>
                  </a:lnTo>
                  <a:lnTo>
                    <a:pt x="154050" y="0"/>
                  </a:lnTo>
                  <a:lnTo>
                    <a:pt x="105358" y="7853"/>
                  </a:lnTo>
                  <a:lnTo>
                    <a:pt x="63069" y="29722"/>
                  </a:lnTo>
                  <a:lnTo>
                    <a:pt x="29722" y="63069"/>
                  </a:lnTo>
                  <a:lnTo>
                    <a:pt x="7853" y="105358"/>
                  </a:lnTo>
                  <a:lnTo>
                    <a:pt x="0" y="154050"/>
                  </a:lnTo>
                  <a:lnTo>
                    <a:pt x="7853" y="202742"/>
                  </a:lnTo>
                  <a:lnTo>
                    <a:pt x="29722" y="245031"/>
                  </a:lnTo>
                  <a:lnTo>
                    <a:pt x="63069" y="278378"/>
                  </a:lnTo>
                  <a:lnTo>
                    <a:pt x="105358" y="300247"/>
                  </a:lnTo>
                  <a:lnTo>
                    <a:pt x="154050" y="308100"/>
                  </a:lnTo>
                  <a:lnTo>
                    <a:pt x="202742" y="300247"/>
                  </a:lnTo>
                  <a:lnTo>
                    <a:pt x="245031" y="278378"/>
                  </a:lnTo>
                  <a:lnTo>
                    <a:pt x="278378" y="245031"/>
                  </a:lnTo>
                  <a:lnTo>
                    <a:pt x="300247" y="202742"/>
                  </a:lnTo>
                  <a:lnTo>
                    <a:pt x="308100" y="15405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2" name="Google Shape;972;p21"/>
            <p:cNvSpPr txBox="1"/>
            <p:nvPr/>
          </p:nvSpPr>
          <p:spPr>
            <a:xfrm>
              <a:off x="1723885" y="4600889"/>
              <a:ext cx="358509" cy="2816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25175">
              <a:spAutoFit/>
            </a:bodyPr>
            <a:lstStyle/>
            <a:p>
              <a:pPr indent="0" lvl="0" marL="60423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65">
                  <a:latin typeface="Arial"/>
                  <a:ea typeface="Arial"/>
                  <a:cs typeface="Arial"/>
                  <a:sym typeface="Arial"/>
                </a:rPr>
                <a:t>w</a:t>
              </a:r>
              <a:r>
                <a:rPr baseline="-25000" lang="en-US" sz="1665"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aseline="-25000" sz="1665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1703583" y="5166211"/>
              <a:ext cx="408862" cy="408862"/>
            </a:xfrm>
            <a:custGeom>
              <a:rect b="b" l="l" r="r" t="t"/>
              <a:pathLst>
                <a:path extrusionOk="0" h="257810" w="257809">
                  <a:moveTo>
                    <a:pt x="257427" y="128714"/>
                  </a:moveTo>
                  <a:lnTo>
                    <a:pt x="247313" y="78612"/>
                  </a:lnTo>
                  <a:lnTo>
                    <a:pt x="219728" y="37699"/>
                  </a:lnTo>
                  <a:lnTo>
                    <a:pt x="178815" y="10114"/>
                  </a:lnTo>
                  <a:lnTo>
                    <a:pt x="128713" y="0"/>
                  </a:lnTo>
                  <a:lnTo>
                    <a:pt x="78612" y="10114"/>
                  </a:lnTo>
                  <a:lnTo>
                    <a:pt x="37699" y="37699"/>
                  </a:lnTo>
                  <a:lnTo>
                    <a:pt x="10114" y="78612"/>
                  </a:lnTo>
                  <a:lnTo>
                    <a:pt x="0" y="128714"/>
                  </a:lnTo>
                  <a:lnTo>
                    <a:pt x="10114" y="178815"/>
                  </a:lnTo>
                  <a:lnTo>
                    <a:pt x="37699" y="219729"/>
                  </a:lnTo>
                  <a:lnTo>
                    <a:pt x="78612" y="247313"/>
                  </a:lnTo>
                  <a:lnTo>
                    <a:pt x="128713" y="257428"/>
                  </a:lnTo>
                  <a:lnTo>
                    <a:pt x="178815" y="247313"/>
                  </a:lnTo>
                  <a:lnTo>
                    <a:pt x="219728" y="219729"/>
                  </a:lnTo>
                  <a:lnTo>
                    <a:pt x="247313" y="178815"/>
                  </a:lnTo>
                  <a:lnTo>
                    <a:pt x="257427" y="12871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4" name="Google Shape;974;p21"/>
            <p:cNvSpPr txBox="1"/>
            <p:nvPr/>
          </p:nvSpPr>
          <p:spPr>
            <a:xfrm>
              <a:off x="1824307" y="5209973"/>
              <a:ext cx="161128" cy="2816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25175">
              <a:spAutoFit/>
            </a:bodyPr>
            <a:lstStyle/>
            <a:p>
              <a:pPr indent="0" lvl="0" marL="20141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65"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665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1"/>
            <p:cNvSpPr txBox="1"/>
            <p:nvPr/>
          </p:nvSpPr>
          <p:spPr>
            <a:xfrm>
              <a:off x="2896588" y="4630833"/>
              <a:ext cx="1448136" cy="282129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71500" rtl="0" algn="l">
                <a:lnSpc>
                  <a:spcPct val="1146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65">
                  <a:latin typeface="Arial"/>
                  <a:ea typeface="Arial"/>
                  <a:cs typeface="Arial"/>
                  <a:sym typeface="Arial"/>
                </a:rPr>
                <a:t>z </a:t>
              </a:r>
              <a:r>
                <a:rPr lang="en-US" sz="1903">
                  <a:latin typeface="Tahoma"/>
                  <a:ea typeface="Tahoma"/>
                  <a:cs typeface="Tahoma"/>
                  <a:sym typeface="Tahoma"/>
                </a:rPr>
                <a:t>= </a:t>
              </a:r>
              <a:r>
                <a:rPr i="1" lang="en-US" sz="1665">
                  <a:latin typeface="Arial"/>
                  <a:ea typeface="Arial"/>
                  <a:cs typeface="Arial"/>
                  <a:sym typeface="Arial"/>
                </a:rPr>
                <a:t>w</a:t>
              </a:r>
              <a:r>
                <a:rPr baseline="-25000" lang="en-US" sz="1665"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i="1" lang="en-US" sz="1665"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baseline="-25000" lang="en-US" sz="1665">
                  <a:latin typeface="Arial"/>
                  <a:ea typeface="Arial"/>
                  <a:cs typeface="Arial"/>
                  <a:sym typeface="Arial"/>
                </a:rPr>
                <a:t>1 </a:t>
              </a:r>
              <a:r>
                <a:rPr lang="en-US" sz="1903">
                  <a:latin typeface="Tahoma"/>
                  <a:ea typeface="Tahoma"/>
                  <a:cs typeface="Tahoma"/>
                  <a:sym typeface="Tahoma"/>
                </a:rPr>
                <a:t>+ </a:t>
              </a:r>
              <a:r>
                <a:rPr i="1" lang="en-US" sz="1665"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1665"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6" name="Google Shape;976;p21"/>
            <p:cNvGrpSpPr/>
            <p:nvPr/>
          </p:nvGrpSpPr>
          <p:grpSpPr>
            <a:xfrm>
              <a:off x="2087776" y="4343459"/>
              <a:ext cx="805100" cy="923200"/>
              <a:chOff x="1316459" y="2199042"/>
              <a:chExt cx="507660" cy="582129"/>
            </a:xfrm>
          </p:grpSpPr>
          <p:sp>
            <p:nvSpPr>
              <p:cNvPr id="977" name="Google Shape;977;p21"/>
              <p:cNvSpPr/>
              <p:nvPr/>
            </p:nvSpPr>
            <p:spPr>
              <a:xfrm>
                <a:off x="1327988" y="2199042"/>
                <a:ext cx="469900" cy="272415"/>
              </a:xfrm>
              <a:custGeom>
                <a:rect b="b" l="l" r="r" t="t"/>
                <a:pathLst>
                  <a:path extrusionOk="0" h="272414" w="469900">
                    <a:moveTo>
                      <a:pt x="0" y="0"/>
                    </a:moveTo>
                    <a:lnTo>
                      <a:pt x="469671" y="272272"/>
                    </a:lnTo>
                  </a:path>
                </a:pathLst>
              </a:custGeom>
              <a:noFill/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978" name="Google Shape;978;p21"/>
              <p:cNvSpPr/>
              <p:nvPr/>
            </p:nvSpPr>
            <p:spPr>
              <a:xfrm>
                <a:off x="1770628" y="2444743"/>
                <a:ext cx="53340" cy="41910"/>
              </a:xfrm>
              <a:custGeom>
                <a:rect b="b" l="l" r="r" t="t"/>
                <a:pathLst>
                  <a:path extrusionOk="0" h="41910" w="53339">
                    <a:moveTo>
                      <a:pt x="19035" y="0"/>
                    </a:moveTo>
                    <a:lnTo>
                      <a:pt x="20255" y="12086"/>
                    </a:lnTo>
                    <a:lnTo>
                      <a:pt x="17727" y="21177"/>
                    </a:lnTo>
                    <a:lnTo>
                      <a:pt x="11094" y="27889"/>
                    </a:lnTo>
                    <a:lnTo>
                      <a:pt x="0" y="32837"/>
                    </a:lnTo>
                    <a:lnTo>
                      <a:pt x="14561" y="32709"/>
                    </a:lnTo>
                    <a:lnTo>
                      <a:pt x="29136" y="34920"/>
                    </a:lnTo>
                    <a:lnTo>
                      <a:pt x="42469" y="38331"/>
                    </a:lnTo>
                    <a:lnTo>
                      <a:pt x="53300" y="41799"/>
                    </a:lnTo>
                    <a:lnTo>
                      <a:pt x="44908" y="34123"/>
                    </a:lnTo>
                    <a:lnTo>
                      <a:pt x="35323" y="24248"/>
                    </a:lnTo>
                    <a:lnTo>
                      <a:pt x="26160" y="12699"/>
                    </a:lnTo>
                    <a:lnTo>
                      <a:pt x="1903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979" name="Google Shape;979;p21"/>
              <p:cNvSpPr/>
              <p:nvPr/>
            </p:nvSpPr>
            <p:spPr>
              <a:xfrm>
                <a:off x="1359499" y="2486543"/>
                <a:ext cx="434340" cy="0"/>
              </a:xfrm>
              <a:custGeom>
                <a:rect b="b" l="l" r="r" t="t"/>
                <a:pathLst>
                  <a:path extrusionOk="0" h="120000" w="434339">
                    <a:moveTo>
                      <a:pt x="0" y="0"/>
                    </a:moveTo>
                    <a:lnTo>
                      <a:pt x="434064" y="0"/>
                    </a:lnTo>
                  </a:path>
                </a:pathLst>
              </a:custGeom>
              <a:noFill/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980" name="Google Shape;980;p21"/>
              <p:cNvSpPr/>
              <p:nvPr/>
            </p:nvSpPr>
            <p:spPr>
              <a:xfrm>
                <a:off x="1773319" y="2467564"/>
                <a:ext cx="50800" cy="38100"/>
              </a:xfrm>
              <a:custGeom>
                <a:rect b="b" l="l" r="r" t="t"/>
                <a:pathLst>
                  <a:path extrusionOk="0" h="38100" w="50800">
                    <a:moveTo>
                      <a:pt x="0" y="0"/>
                    </a:moveTo>
                    <a:lnTo>
                      <a:pt x="7117" y="9845"/>
                    </a:lnTo>
                    <a:lnTo>
                      <a:pt x="9489" y="18978"/>
                    </a:lnTo>
                    <a:lnTo>
                      <a:pt x="7117" y="28112"/>
                    </a:lnTo>
                    <a:lnTo>
                      <a:pt x="0" y="37957"/>
                    </a:lnTo>
                    <a:lnTo>
                      <a:pt x="12533" y="30543"/>
                    </a:lnTo>
                    <a:lnTo>
                      <a:pt x="26253" y="25146"/>
                    </a:lnTo>
                    <a:lnTo>
                      <a:pt x="39499" y="21410"/>
                    </a:lnTo>
                    <a:lnTo>
                      <a:pt x="50609" y="18978"/>
                    </a:lnTo>
                    <a:lnTo>
                      <a:pt x="39499" y="16546"/>
                    </a:lnTo>
                    <a:lnTo>
                      <a:pt x="26253" y="12810"/>
                    </a:lnTo>
                    <a:lnTo>
                      <a:pt x="12533" y="74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981" name="Google Shape;981;p21"/>
              <p:cNvSpPr/>
              <p:nvPr/>
            </p:nvSpPr>
            <p:spPr>
              <a:xfrm>
                <a:off x="1316459" y="2501771"/>
                <a:ext cx="481330" cy="279400"/>
              </a:xfrm>
              <a:custGeom>
                <a:rect b="b" l="l" r="r" t="t"/>
                <a:pathLst>
                  <a:path extrusionOk="0" h="279400" w="481330">
                    <a:moveTo>
                      <a:pt x="0" y="278955"/>
                    </a:moveTo>
                    <a:lnTo>
                      <a:pt x="481199" y="0"/>
                    </a:lnTo>
                  </a:path>
                </a:pathLst>
              </a:custGeom>
              <a:noFill/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982" name="Google Shape;982;p21"/>
              <p:cNvSpPr/>
              <p:nvPr/>
            </p:nvSpPr>
            <p:spPr>
              <a:xfrm>
                <a:off x="1770628" y="2486542"/>
                <a:ext cx="53340" cy="41910"/>
              </a:xfrm>
              <a:custGeom>
                <a:rect b="b" l="l" r="r" t="t"/>
                <a:pathLst>
                  <a:path extrusionOk="0" h="41910" w="53339">
                    <a:moveTo>
                      <a:pt x="0" y="8962"/>
                    </a:moveTo>
                    <a:lnTo>
                      <a:pt x="11094" y="13910"/>
                    </a:lnTo>
                    <a:lnTo>
                      <a:pt x="17727" y="20621"/>
                    </a:lnTo>
                    <a:lnTo>
                      <a:pt x="20255" y="29713"/>
                    </a:lnTo>
                    <a:lnTo>
                      <a:pt x="19035" y="41799"/>
                    </a:lnTo>
                    <a:lnTo>
                      <a:pt x="26160" y="29100"/>
                    </a:lnTo>
                    <a:lnTo>
                      <a:pt x="35323" y="17550"/>
                    </a:lnTo>
                    <a:lnTo>
                      <a:pt x="44908" y="7675"/>
                    </a:lnTo>
                    <a:lnTo>
                      <a:pt x="53300" y="0"/>
                    </a:lnTo>
                    <a:lnTo>
                      <a:pt x="42469" y="3468"/>
                    </a:lnTo>
                    <a:lnTo>
                      <a:pt x="29136" y="6878"/>
                    </a:lnTo>
                    <a:lnTo>
                      <a:pt x="14561" y="9090"/>
                    </a:lnTo>
                    <a:lnTo>
                      <a:pt x="0" y="8962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983" name="Google Shape;983;p21"/>
            <p:cNvSpPr txBox="1"/>
            <p:nvPr/>
          </p:nvSpPr>
          <p:spPr>
            <a:xfrm>
              <a:off x="4817049" y="4606782"/>
              <a:ext cx="1033232" cy="304023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1075">
              <a:spAutoFit/>
            </a:bodyPr>
            <a:lstStyle/>
            <a:p>
              <a:pPr indent="0" lvl="0" marL="715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665"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lang="en-US" sz="1903">
                  <a:latin typeface="Tahoma"/>
                  <a:ea typeface="Tahoma"/>
                  <a:cs typeface="Tahoma"/>
                  <a:sym typeface="Tahoma"/>
                </a:rPr>
                <a:t>= </a:t>
              </a:r>
              <a:r>
                <a:rPr i="1" lang="en-US" sz="1903">
                  <a:latin typeface="Calibri"/>
                  <a:ea typeface="Calibri"/>
                  <a:cs typeface="Calibri"/>
                  <a:sym typeface="Calibri"/>
                </a:rPr>
                <a:t>σ</a:t>
              </a:r>
              <a:r>
                <a:rPr lang="en-US" sz="1903"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i="1" lang="en-US" sz="1665">
                  <a:latin typeface="Arial"/>
                  <a:ea typeface="Arial"/>
                  <a:cs typeface="Arial"/>
                  <a:sym typeface="Arial"/>
                </a:rPr>
                <a:t>z</a:t>
              </a:r>
              <a:r>
                <a:rPr lang="en-US" sz="1903"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903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984" name="Google Shape;984;p21"/>
            <p:cNvGrpSpPr/>
            <p:nvPr/>
          </p:nvGrpSpPr>
          <p:grpSpPr>
            <a:xfrm>
              <a:off x="4348441" y="4769309"/>
              <a:ext cx="464895" cy="60423"/>
              <a:chOff x="2741934" y="2467564"/>
              <a:chExt cx="293142" cy="38100"/>
            </a:xfrm>
          </p:grpSpPr>
          <p:sp>
            <p:nvSpPr>
              <p:cNvPr id="985" name="Google Shape;985;p21"/>
              <p:cNvSpPr/>
              <p:nvPr/>
            </p:nvSpPr>
            <p:spPr>
              <a:xfrm>
                <a:off x="2741934" y="2486543"/>
                <a:ext cx="262890" cy="0"/>
              </a:xfrm>
              <a:custGeom>
                <a:rect b="b" l="l" r="r" t="t"/>
                <a:pathLst>
                  <a:path extrusionOk="0" h="120000" w="262889">
                    <a:moveTo>
                      <a:pt x="0" y="0"/>
                    </a:moveTo>
                    <a:lnTo>
                      <a:pt x="262586" y="0"/>
                    </a:lnTo>
                  </a:path>
                </a:pathLst>
              </a:custGeom>
              <a:noFill/>
              <a:ln cap="flat" cmpd="sng" w="9525">
                <a:solidFill>
                  <a:srgbClr val="00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986" name="Google Shape;986;p21"/>
              <p:cNvSpPr/>
              <p:nvPr/>
            </p:nvSpPr>
            <p:spPr>
              <a:xfrm>
                <a:off x="2984276" y="2467564"/>
                <a:ext cx="50800" cy="38100"/>
              </a:xfrm>
              <a:custGeom>
                <a:rect b="b" l="l" r="r" t="t"/>
                <a:pathLst>
                  <a:path extrusionOk="0" h="38100" w="50800">
                    <a:moveTo>
                      <a:pt x="0" y="0"/>
                    </a:moveTo>
                    <a:lnTo>
                      <a:pt x="7117" y="9845"/>
                    </a:lnTo>
                    <a:lnTo>
                      <a:pt x="9489" y="18978"/>
                    </a:lnTo>
                    <a:lnTo>
                      <a:pt x="7117" y="28112"/>
                    </a:lnTo>
                    <a:lnTo>
                      <a:pt x="0" y="37957"/>
                    </a:lnTo>
                    <a:lnTo>
                      <a:pt x="12533" y="30543"/>
                    </a:lnTo>
                    <a:lnTo>
                      <a:pt x="26253" y="25146"/>
                    </a:lnTo>
                    <a:lnTo>
                      <a:pt x="39499" y="21410"/>
                    </a:lnTo>
                    <a:lnTo>
                      <a:pt x="50609" y="18978"/>
                    </a:lnTo>
                    <a:lnTo>
                      <a:pt x="39499" y="16546"/>
                    </a:lnTo>
                    <a:lnTo>
                      <a:pt x="26253" y="12810"/>
                    </a:lnTo>
                    <a:lnTo>
                      <a:pt x="12533" y="74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987" name="Google Shape;987;p21"/>
            <p:cNvSpPr txBox="1"/>
            <p:nvPr/>
          </p:nvSpPr>
          <p:spPr>
            <a:xfrm>
              <a:off x="6620751" y="4606782"/>
              <a:ext cx="850956" cy="304023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1075">
              <a:spAutoFit/>
            </a:bodyPr>
            <a:lstStyle/>
            <a:p>
              <a:pPr indent="0" lvl="0" marL="715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3">
                  <a:latin typeface="Lucida Sans"/>
                  <a:ea typeface="Lucida Sans"/>
                  <a:cs typeface="Lucida Sans"/>
                  <a:sym typeface="Lucida Sans"/>
                </a:rPr>
                <a:t>L</a:t>
              </a:r>
              <a:r>
                <a:rPr lang="en-US" sz="1903">
                  <a:latin typeface="Tahoma"/>
                  <a:ea typeface="Tahoma"/>
                  <a:cs typeface="Tahoma"/>
                  <a:sym typeface="Tahoma"/>
                </a:rPr>
                <a:t>(</a:t>
              </a:r>
              <a:r>
                <a:rPr i="1" lang="en-US" sz="1665"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i="1" lang="en-US" sz="1903"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i="1" lang="en-US" sz="1665">
                  <a:latin typeface="Arial"/>
                  <a:ea typeface="Arial"/>
                  <a:cs typeface="Arial"/>
                  <a:sym typeface="Arial"/>
                </a:rPr>
                <a:t>y </a:t>
              </a:r>
              <a:r>
                <a:rPr lang="en-US" sz="1903"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 sz="1903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988" name="Google Shape;988;p21"/>
          <p:cNvSpPr/>
          <p:nvPr/>
        </p:nvSpPr>
        <p:spPr>
          <a:xfrm>
            <a:off x="419584" y="1566282"/>
            <a:ext cx="15969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0141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mbria"/>
                <a:ea typeface="Cambria"/>
                <a:cs typeface="Cambria"/>
                <a:sym typeface="Cambria"/>
              </a:rPr>
              <a:t>Forward Pass: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2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95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Brad Quinton Scott Chin</a:t>
            </a:r>
            <a:endParaRPr/>
          </a:p>
        </p:txBody>
      </p:sp>
      <p:sp>
        <p:nvSpPr>
          <p:cNvPr id="994" name="Google Shape;994;p22"/>
          <p:cNvSpPr txBox="1"/>
          <p:nvPr>
            <p:ph type="title"/>
          </p:nvPr>
        </p:nvSpPr>
        <p:spPr>
          <a:xfrm>
            <a:off x="181446" y="302012"/>
            <a:ext cx="8160907" cy="1118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Formalizing Neural Network Construction</a:t>
            </a:r>
            <a:endParaRPr/>
          </a:p>
        </p:txBody>
      </p:sp>
      <p:sp>
        <p:nvSpPr>
          <p:cNvPr id="995" name="Google Shape;995;p22"/>
          <p:cNvSpPr txBox="1"/>
          <p:nvPr/>
        </p:nvSpPr>
        <p:spPr>
          <a:xfrm>
            <a:off x="5095568" y="1776397"/>
            <a:ext cx="4311635" cy="317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95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Output of one activation unit</a:t>
            </a:r>
            <a:endParaRPr/>
          </a:p>
        </p:txBody>
      </p:sp>
      <p:sp>
        <p:nvSpPr>
          <p:cNvPr id="996" name="Google Shape;996;p22"/>
          <p:cNvSpPr txBox="1"/>
          <p:nvPr/>
        </p:nvSpPr>
        <p:spPr>
          <a:xfrm>
            <a:off x="4042447" y="4083810"/>
            <a:ext cx="4996452" cy="2333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475">
            <a:spAutoFit/>
          </a:bodyPr>
          <a:lstStyle/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Where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-213836" lvl="0" marL="251936" rtl="0" algn="l">
              <a:spcBef>
                <a:spcPts val="398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𝑔() = activation function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-213836" lvl="0" marL="251936" rtl="0" algn="l">
              <a:spcBef>
                <a:spcPts val="323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𝑤</a:t>
            </a:r>
            <a:r>
              <a:rPr baseline="30000" lang="en-US" sz="2000">
                <a:latin typeface="Cambria"/>
                <a:ea typeface="Cambria"/>
                <a:cs typeface="Cambria"/>
                <a:sym typeface="Cambria"/>
              </a:rPr>
              <a:t>[𝑙]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= weight parameter of input 𝑎</a:t>
            </a:r>
            <a:r>
              <a:rPr baseline="30000" lang="en-US" sz="2000">
                <a:latin typeface="Cambria"/>
                <a:ea typeface="Cambria"/>
                <a:cs typeface="Cambria"/>
                <a:sym typeface="Cambria"/>
              </a:rPr>
              <a:t>[𝑙-1]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going to unit 𝑎</a:t>
            </a:r>
            <a:r>
              <a:rPr baseline="30000" lang="en-US" sz="2000">
                <a:latin typeface="Cambria"/>
                <a:ea typeface="Cambria"/>
                <a:cs typeface="Cambria"/>
                <a:sym typeface="Cambria"/>
              </a:rPr>
              <a:t>[𝑙]</a:t>
            </a:r>
            <a:endParaRPr baseline="30000" sz="2000">
              <a:latin typeface="Cambria"/>
              <a:ea typeface="Cambria"/>
              <a:cs typeface="Cambria"/>
              <a:sym typeface="Cambria"/>
            </a:endParaRPr>
          </a:p>
          <a:p>
            <a:pPr indent="-213836" lvl="0" marL="251936" rtl="0" algn="l">
              <a:spcBef>
                <a:spcPts val="25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𝑛</a:t>
            </a:r>
            <a:r>
              <a:rPr baseline="-25000" lang="en-US" sz="2000">
                <a:latin typeface="Cambria"/>
                <a:ea typeface="Cambria"/>
                <a:cs typeface="Cambria"/>
                <a:sym typeface="Cambria"/>
              </a:rPr>
              <a:t>𝑥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= number of features (model inputs)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-213836" lvl="0" marL="251936" rtl="0" algn="l">
              <a:spcBef>
                <a:spcPts val="34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𝑛</a:t>
            </a:r>
            <a:r>
              <a:rPr baseline="-25000" lang="en-US" sz="2000">
                <a:latin typeface="Cambria"/>
                <a:ea typeface="Cambria"/>
                <a:cs typeface="Cambria"/>
                <a:sym typeface="Cambria"/>
              </a:rPr>
              <a:t>ℎ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= number neurons/units in hidden layer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indent="-213836" lvl="0" marL="251936" rtl="0" algn="l">
              <a:spcBef>
                <a:spcPts val="34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aseline="-25000" lang="en-US" sz="2000">
                <a:latin typeface="Cambria"/>
                <a:ea typeface="Cambria"/>
                <a:cs typeface="Cambria"/>
                <a:sym typeface="Cambria"/>
              </a:rPr>
              <a:t>i </a:t>
            </a: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= a</a:t>
            </a:r>
            <a:r>
              <a:rPr baseline="-25000" lang="en-US" sz="2000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baseline="30000" lang="en-US" sz="2000">
                <a:latin typeface="Cambria"/>
                <a:ea typeface="Cambria"/>
                <a:cs typeface="Cambria"/>
                <a:sym typeface="Cambria"/>
              </a:rPr>
              <a:t>[0]</a:t>
            </a:r>
            <a:endParaRPr baseline="30000" sz="2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7" name="Google Shape;997;p22"/>
          <p:cNvSpPr txBox="1"/>
          <p:nvPr/>
        </p:nvSpPr>
        <p:spPr>
          <a:xfrm>
            <a:off x="181446" y="1826510"/>
            <a:ext cx="4392478" cy="317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95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mbria"/>
                <a:ea typeface="Cambria"/>
                <a:cs typeface="Cambria"/>
                <a:sym typeface="Cambria"/>
              </a:rPr>
              <a:t>Let’s consider a 2-layer Network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98" name="Google Shape;9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2086737"/>
            <a:ext cx="3502890" cy="236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23" y="2410635"/>
            <a:ext cx="38481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1709" y="1407395"/>
            <a:ext cx="5264429" cy="36900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3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2-layer NN</a:t>
            </a:r>
            <a:endParaRPr b="1"/>
          </a:p>
        </p:txBody>
      </p:sp>
      <p:grpSp>
        <p:nvGrpSpPr>
          <p:cNvPr id="1006" name="Google Shape;1006;p23"/>
          <p:cNvGrpSpPr/>
          <p:nvPr/>
        </p:nvGrpSpPr>
        <p:grpSpPr>
          <a:xfrm>
            <a:off x="533400" y="1905000"/>
            <a:ext cx="2520521" cy="3071825"/>
            <a:chOff x="583692" y="2882651"/>
            <a:chExt cx="2520521" cy="3071825"/>
          </a:xfrm>
        </p:grpSpPr>
        <p:cxnSp>
          <p:nvCxnSpPr>
            <p:cNvPr id="1007" name="Google Shape;1007;p23"/>
            <p:cNvCxnSpPr/>
            <p:nvPr/>
          </p:nvCxnSpPr>
          <p:spPr>
            <a:xfrm>
              <a:off x="1296276" y="3556928"/>
              <a:ext cx="755883" cy="297658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08" name="Google Shape;1008;p23"/>
            <p:cNvCxnSpPr>
              <a:endCxn id="1009" idx="2"/>
            </p:cNvCxnSpPr>
            <p:nvPr/>
          </p:nvCxnSpPr>
          <p:spPr>
            <a:xfrm>
              <a:off x="1296306" y="3556851"/>
              <a:ext cx="758400" cy="10245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010" name="Google Shape;1010;p23"/>
            <p:cNvGrpSpPr/>
            <p:nvPr/>
          </p:nvGrpSpPr>
          <p:grpSpPr>
            <a:xfrm>
              <a:off x="888990" y="3406887"/>
              <a:ext cx="408456" cy="1503939"/>
              <a:chOff x="1185319" y="3399515"/>
              <a:chExt cx="544608" cy="2005251"/>
            </a:xfrm>
          </p:grpSpPr>
          <p:sp>
            <p:nvSpPr>
              <p:cNvPr id="1011" name="Google Shape;1011;p23"/>
              <p:cNvSpPr txBox="1"/>
              <p:nvPr/>
            </p:nvSpPr>
            <p:spPr>
              <a:xfrm>
                <a:off x="1192601" y="3934562"/>
                <a:ext cx="512704" cy="40011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012" name="Google Shape;1012;p23"/>
              <p:cNvSpPr txBox="1"/>
              <p:nvPr/>
            </p:nvSpPr>
            <p:spPr>
              <a:xfrm>
                <a:off x="1192601" y="4469609"/>
                <a:ext cx="512704" cy="40011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013" name="Google Shape;1013;p23"/>
              <p:cNvSpPr txBox="1"/>
              <p:nvPr/>
            </p:nvSpPr>
            <p:spPr>
              <a:xfrm>
                <a:off x="1185319" y="5004656"/>
                <a:ext cx="512704" cy="40011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014" name="Google Shape;1014;p23"/>
              <p:cNvSpPr txBox="1"/>
              <p:nvPr/>
            </p:nvSpPr>
            <p:spPr>
              <a:xfrm>
                <a:off x="1217223" y="3399515"/>
                <a:ext cx="512704" cy="40011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015" name="Google Shape;1015;p23"/>
            <p:cNvGrpSpPr/>
            <p:nvPr/>
          </p:nvGrpSpPr>
          <p:grpSpPr>
            <a:xfrm>
              <a:off x="2054706" y="4947221"/>
              <a:ext cx="1046020" cy="648000"/>
              <a:chOff x="2703324" y="4392954"/>
              <a:chExt cx="996649" cy="972000"/>
            </a:xfrm>
          </p:grpSpPr>
          <p:sp>
            <p:nvSpPr>
              <p:cNvPr id="1016" name="Google Shape;1016;p23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017" name="Google Shape;1017;p23"/>
              <p:cNvCxnSpPr>
                <a:stCxn id="1016" idx="0"/>
                <a:endCxn id="1016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18" name="Google Shape;1018;p23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019" name="Google Shape;1019;p23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13331" l="-8823" r="-11763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020" name="Google Shape;1020;p23"/>
            <p:cNvGrpSpPr/>
            <p:nvPr/>
          </p:nvGrpSpPr>
          <p:grpSpPr>
            <a:xfrm>
              <a:off x="2054706" y="4257351"/>
              <a:ext cx="1046020" cy="648000"/>
              <a:chOff x="2703324" y="4392954"/>
              <a:chExt cx="996649" cy="972000"/>
            </a:xfrm>
          </p:grpSpPr>
          <p:sp>
            <p:nvSpPr>
              <p:cNvPr id="1009" name="Google Shape;1009;p23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021" name="Google Shape;1021;p23"/>
              <p:cNvCxnSpPr>
                <a:stCxn id="1009" idx="0"/>
                <a:endCxn id="1009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22" name="Google Shape;1022;p23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023" name="Google Shape;1023;p23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3791" l="-8823" r="-11763" t="-34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024" name="Google Shape;1024;p23"/>
            <p:cNvGrpSpPr/>
            <p:nvPr/>
          </p:nvGrpSpPr>
          <p:grpSpPr>
            <a:xfrm>
              <a:off x="2058193" y="3572608"/>
              <a:ext cx="1046020" cy="648000"/>
              <a:chOff x="2703324" y="4392954"/>
              <a:chExt cx="996649" cy="972000"/>
            </a:xfrm>
          </p:grpSpPr>
          <p:sp>
            <p:nvSpPr>
              <p:cNvPr id="1025" name="Google Shape;1025;p23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026" name="Google Shape;1026;p23"/>
              <p:cNvCxnSpPr>
                <a:stCxn id="1025" idx="0"/>
                <a:endCxn id="1025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27" name="Google Shape;1027;p23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028" name="Google Shape;1028;p23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9997" l="-5713" r="-8570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029" name="Google Shape;1029;p23"/>
            <p:cNvGrpSpPr/>
            <p:nvPr/>
          </p:nvGrpSpPr>
          <p:grpSpPr>
            <a:xfrm>
              <a:off x="2052160" y="2882651"/>
              <a:ext cx="1020150" cy="648000"/>
              <a:chOff x="2703324" y="4392954"/>
              <a:chExt cx="972000" cy="972000"/>
            </a:xfrm>
          </p:grpSpPr>
          <p:sp>
            <p:nvSpPr>
              <p:cNvPr id="1030" name="Google Shape;1030;p23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031" name="Google Shape;1031;p23"/>
              <p:cNvCxnSpPr>
                <a:stCxn id="1030" idx="0"/>
                <a:endCxn id="1030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32" name="Google Shape;1032;p23"/>
              <p:cNvSpPr txBox="1"/>
              <p:nvPr/>
            </p:nvSpPr>
            <p:spPr>
              <a:xfrm>
                <a:off x="2728027" y="4636554"/>
                <a:ext cx="400687" cy="350802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30768" l="-13332" r="-16664" t="-38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033" name="Google Shape;1033;p23"/>
              <p:cNvSpPr txBox="1"/>
              <p:nvPr/>
            </p:nvSpPr>
            <p:spPr>
              <a:xfrm>
                <a:off x="3222149" y="4672151"/>
                <a:ext cx="424733" cy="350802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-31997" l="-16666" r="-19999" t="-799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034" name="Google Shape;1034;p23"/>
            <p:cNvCxnSpPr>
              <a:stCxn id="1014" idx="3"/>
              <a:endCxn id="1016" idx="2"/>
            </p:cNvCxnSpPr>
            <p:nvPr/>
          </p:nvCxnSpPr>
          <p:spPr>
            <a:xfrm>
              <a:off x="1297446" y="3556928"/>
              <a:ext cx="757200" cy="17142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35" name="Google Shape;1035;p23"/>
            <p:cNvCxnSpPr>
              <a:stCxn id="1011" idx="3"/>
            </p:cNvCxnSpPr>
            <p:nvPr/>
          </p:nvCxnSpPr>
          <p:spPr>
            <a:xfrm flipH="1" rot="10800000">
              <a:off x="1278980" y="3195014"/>
              <a:ext cx="718200" cy="76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36" name="Google Shape;1036;p23"/>
            <p:cNvCxnSpPr/>
            <p:nvPr/>
          </p:nvCxnSpPr>
          <p:spPr>
            <a:xfrm flipH="1" rot="10800000">
              <a:off x="1297446" y="3206651"/>
              <a:ext cx="754714" cy="350277"/>
            </a:xfrm>
            <a:prstGeom prst="straightConnector1">
              <a:avLst/>
            </a:prstGeom>
            <a:noFill/>
            <a:ln cap="flat" cmpd="sng" w="1905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37" name="Google Shape;1037;p23"/>
            <p:cNvCxnSpPr>
              <a:stCxn id="1011" idx="3"/>
              <a:endCxn id="1027" idx="1"/>
            </p:cNvCxnSpPr>
            <p:nvPr/>
          </p:nvCxnSpPr>
          <p:spPr>
            <a:xfrm flipH="1" rot="10800000">
              <a:off x="1278980" y="3869714"/>
              <a:ext cx="805200" cy="88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38" name="Google Shape;1038;p23"/>
            <p:cNvCxnSpPr>
              <a:stCxn id="1011" idx="3"/>
              <a:endCxn id="1009" idx="2"/>
            </p:cNvCxnSpPr>
            <p:nvPr/>
          </p:nvCxnSpPr>
          <p:spPr>
            <a:xfrm>
              <a:off x="1278980" y="3958214"/>
              <a:ext cx="775800" cy="62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39" name="Google Shape;1039;p23"/>
            <p:cNvCxnSpPr>
              <a:stCxn id="1011" idx="3"/>
              <a:endCxn id="1016" idx="2"/>
            </p:cNvCxnSpPr>
            <p:nvPr/>
          </p:nvCxnSpPr>
          <p:spPr>
            <a:xfrm>
              <a:off x="1278980" y="3958214"/>
              <a:ext cx="775800" cy="131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40" name="Google Shape;1040;p23"/>
            <p:cNvCxnSpPr>
              <a:stCxn id="1012" idx="3"/>
            </p:cNvCxnSpPr>
            <p:nvPr/>
          </p:nvCxnSpPr>
          <p:spPr>
            <a:xfrm flipH="1" rot="10800000">
              <a:off x="1278980" y="3195199"/>
              <a:ext cx="718200" cy="11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41" name="Google Shape;1041;p23"/>
            <p:cNvCxnSpPr>
              <a:stCxn id="1012" idx="3"/>
            </p:cNvCxnSpPr>
            <p:nvPr/>
          </p:nvCxnSpPr>
          <p:spPr>
            <a:xfrm flipH="1" rot="10800000">
              <a:off x="1278980" y="3840499"/>
              <a:ext cx="718200" cy="51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42" name="Google Shape;1042;p23"/>
            <p:cNvCxnSpPr>
              <a:stCxn id="1012" idx="3"/>
              <a:endCxn id="1009" idx="2"/>
            </p:cNvCxnSpPr>
            <p:nvPr/>
          </p:nvCxnSpPr>
          <p:spPr>
            <a:xfrm>
              <a:off x="1278980" y="4359499"/>
              <a:ext cx="775800" cy="222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43" name="Google Shape;1043;p23"/>
            <p:cNvCxnSpPr>
              <a:stCxn id="1012" idx="3"/>
              <a:endCxn id="1016" idx="2"/>
            </p:cNvCxnSpPr>
            <p:nvPr/>
          </p:nvCxnSpPr>
          <p:spPr>
            <a:xfrm>
              <a:off x="1278980" y="4359499"/>
              <a:ext cx="775800" cy="91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44" name="Google Shape;1044;p23"/>
            <p:cNvCxnSpPr>
              <a:stCxn id="1012" idx="3"/>
            </p:cNvCxnSpPr>
            <p:nvPr/>
          </p:nvCxnSpPr>
          <p:spPr>
            <a:xfrm>
              <a:off x="1278980" y="4359499"/>
              <a:ext cx="718200" cy="90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45" name="Google Shape;1045;p23"/>
            <p:cNvCxnSpPr>
              <a:stCxn id="1013" idx="3"/>
              <a:endCxn id="1030" idx="2"/>
            </p:cNvCxnSpPr>
            <p:nvPr/>
          </p:nvCxnSpPr>
          <p:spPr>
            <a:xfrm flipH="1" rot="10800000">
              <a:off x="1273518" y="3206785"/>
              <a:ext cx="778500" cy="1554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46" name="Google Shape;1046;p23"/>
            <p:cNvCxnSpPr>
              <a:stCxn id="1013" idx="3"/>
              <a:endCxn id="1025" idx="2"/>
            </p:cNvCxnSpPr>
            <p:nvPr/>
          </p:nvCxnSpPr>
          <p:spPr>
            <a:xfrm flipH="1" rot="10800000">
              <a:off x="1273518" y="3896485"/>
              <a:ext cx="784800" cy="8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47" name="Google Shape;1047;p23"/>
            <p:cNvCxnSpPr>
              <a:stCxn id="1013" idx="3"/>
              <a:endCxn id="1009" idx="2"/>
            </p:cNvCxnSpPr>
            <p:nvPr/>
          </p:nvCxnSpPr>
          <p:spPr>
            <a:xfrm flipH="1" rot="10800000">
              <a:off x="1273518" y="4581385"/>
              <a:ext cx="781200" cy="17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48" name="Google Shape;1048;p23"/>
            <p:cNvCxnSpPr>
              <a:endCxn id="1016" idx="2"/>
            </p:cNvCxnSpPr>
            <p:nvPr/>
          </p:nvCxnSpPr>
          <p:spPr>
            <a:xfrm>
              <a:off x="1296306" y="4760921"/>
              <a:ext cx="758400" cy="51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49" name="Google Shape;1049;p23"/>
            <p:cNvSpPr txBox="1"/>
            <p:nvPr/>
          </p:nvSpPr>
          <p:spPr>
            <a:xfrm>
              <a:off x="2024932" y="563131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1</a:t>
              </a:r>
              <a:endParaRPr/>
            </a:p>
          </p:txBody>
        </p:sp>
        <p:sp>
          <p:nvSpPr>
            <p:cNvPr id="1050" name="Google Shape;1050;p23"/>
            <p:cNvSpPr txBox="1"/>
            <p:nvPr/>
          </p:nvSpPr>
          <p:spPr>
            <a:xfrm>
              <a:off x="583692" y="5230859"/>
              <a:ext cx="123303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Input Layer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(or Layer 0)</a:t>
              </a:r>
              <a:endParaRPr/>
            </a:p>
          </p:txBody>
        </p:sp>
      </p:grpSp>
      <p:grpSp>
        <p:nvGrpSpPr>
          <p:cNvPr id="1051" name="Google Shape;1051;p23"/>
          <p:cNvGrpSpPr/>
          <p:nvPr/>
        </p:nvGrpSpPr>
        <p:grpSpPr>
          <a:xfrm>
            <a:off x="3548259" y="2895825"/>
            <a:ext cx="853295" cy="648000"/>
            <a:chOff x="2703324" y="4392954"/>
            <a:chExt cx="996649" cy="972000"/>
          </a:xfrm>
        </p:grpSpPr>
        <p:sp>
          <p:nvSpPr>
            <p:cNvPr id="1052" name="Google Shape;1052;p23"/>
            <p:cNvSpPr txBox="1"/>
            <p:nvPr/>
          </p:nvSpPr>
          <p:spPr>
            <a:xfrm>
              <a:off x="3222149" y="4672151"/>
              <a:ext cx="477824" cy="394652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-17854" l="-5713" r="-8570" t="-356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2703324" y="4392954"/>
              <a:ext cx="972000" cy="972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1054" name="Google Shape;1054;p23"/>
            <p:cNvCxnSpPr>
              <a:stCxn id="1053" idx="0"/>
              <a:endCxn id="1053" idx="4"/>
            </p:cNvCxnSpPr>
            <p:nvPr/>
          </p:nvCxnSpPr>
          <p:spPr>
            <a:xfrm>
              <a:off x="3189324" y="4392954"/>
              <a:ext cx="0" cy="972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5" name="Google Shape;1055;p23"/>
            <p:cNvSpPr txBox="1"/>
            <p:nvPr/>
          </p:nvSpPr>
          <p:spPr>
            <a:xfrm>
              <a:off x="2728027" y="4636554"/>
              <a:ext cx="450773" cy="394652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-17240" l="-6060" r="-9089" t="-3446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</p:grpSp>
      <p:cxnSp>
        <p:nvCxnSpPr>
          <p:cNvPr id="1056" name="Google Shape;1056;p23"/>
          <p:cNvCxnSpPr>
            <a:endCxn id="1053" idx="2"/>
          </p:cNvCxnSpPr>
          <p:nvPr/>
        </p:nvCxnSpPr>
        <p:spPr>
          <a:xfrm>
            <a:off x="3037359" y="2133525"/>
            <a:ext cx="510900" cy="108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7" name="Google Shape;1057;p23"/>
          <p:cNvCxnSpPr>
            <a:endCxn id="1053" idx="2"/>
          </p:cNvCxnSpPr>
          <p:nvPr/>
        </p:nvCxnSpPr>
        <p:spPr>
          <a:xfrm>
            <a:off x="3043359" y="2823525"/>
            <a:ext cx="504900" cy="39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8" name="Google Shape;1058;p23"/>
          <p:cNvCxnSpPr>
            <a:endCxn id="1053" idx="2"/>
          </p:cNvCxnSpPr>
          <p:nvPr/>
        </p:nvCxnSpPr>
        <p:spPr>
          <a:xfrm flipH="1" rot="10800000">
            <a:off x="3040059" y="3219825"/>
            <a:ext cx="508200" cy="28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9" name="Google Shape;1059;p23"/>
          <p:cNvCxnSpPr>
            <a:endCxn id="1053" idx="2"/>
          </p:cNvCxnSpPr>
          <p:nvPr/>
        </p:nvCxnSpPr>
        <p:spPr>
          <a:xfrm flipH="1" rot="10800000">
            <a:off x="3040059" y="3219825"/>
            <a:ext cx="508200" cy="978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0" name="Google Shape;1060;p23"/>
          <p:cNvSpPr txBox="1"/>
          <p:nvPr/>
        </p:nvSpPr>
        <p:spPr>
          <a:xfrm>
            <a:off x="3626871" y="3604535"/>
            <a:ext cx="859531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0000"/>
                </a:solidFill>
              </a:rPr>
              <a:t>Layer 2</a:t>
            </a:r>
            <a:endParaRPr/>
          </a:p>
        </p:txBody>
      </p:sp>
      <p:sp>
        <p:nvSpPr>
          <p:cNvPr id="1061" name="Google Shape;1061;p23"/>
          <p:cNvSpPr txBox="1"/>
          <p:nvPr/>
        </p:nvSpPr>
        <p:spPr>
          <a:xfrm>
            <a:off x="3548259" y="4371056"/>
            <a:ext cx="33265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/>
              <a:t>Hidden layer with 4 neurons </a:t>
            </a:r>
            <a:endParaRPr/>
          </a:p>
        </p:txBody>
      </p:sp>
      <p:cxnSp>
        <p:nvCxnSpPr>
          <p:cNvPr id="1062" name="Google Shape;1062;p23"/>
          <p:cNvCxnSpPr>
            <a:stCxn id="1049" idx="3"/>
            <a:endCxn id="1061" idx="1"/>
          </p:cNvCxnSpPr>
          <p:nvPr/>
        </p:nvCxnSpPr>
        <p:spPr>
          <a:xfrm flipH="1" rot="10800000">
            <a:off x="2834171" y="4555743"/>
            <a:ext cx="714000" cy="259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063" name="Google Shape;1063;p23"/>
          <p:cNvSpPr txBox="1"/>
          <p:nvPr/>
        </p:nvSpPr>
        <p:spPr>
          <a:xfrm>
            <a:off x="5266678" y="3418094"/>
            <a:ext cx="1608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/>
              <a:t>Output layer </a:t>
            </a:r>
            <a:endParaRPr/>
          </a:p>
        </p:txBody>
      </p:sp>
      <p:cxnSp>
        <p:nvCxnSpPr>
          <p:cNvPr id="1064" name="Google Shape;1064;p23"/>
          <p:cNvCxnSpPr/>
          <p:nvPr/>
        </p:nvCxnSpPr>
        <p:spPr>
          <a:xfrm flipH="1" rot="10800000">
            <a:off x="4592391" y="3781033"/>
            <a:ext cx="462300" cy="2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065" name="Google Shape;1065;p23"/>
          <p:cNvSpPr/>
          <p:nvPr/>
        </p:nvSpPr>
        <p:spPr>
          <a:xfrm>
            <a:off x="4594196" y="3030189"/>
            <a:ext cx="396262" cy="40011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-10605" l="0" r="-9229" t="-45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cxnSp>
        <p:nvCxnSpPr>
          <p:cNvPr id="1066" name="Google Shape;1066;p23"/>
          <p:cNvCxnSpPr>
            <a:endCxn id="1065" idx="1"/>
          </p:cNvCxnSpPr>
          <p:nvPr/>
        </p:nvCxnSpPr>
        <p:spPr>
          <a:xfrm>
            <a:off x="4360196" y="3230244"/>
            <a:ext cx="23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7" name="Google Shape;1067;p23"/>
          <p:cNvSpPr/>
          <p:nvPr/>
        </p:nvSpPr>
        <p:spPr>
          <a:xfrm>
            <a:off x="6874811" y="1313563"/>
            <a:ext cx="2030732" cy="1674029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Interestingly, neural networks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their own features!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24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Example (without vectorization)</a:t>
            </a:r>
            <a:endParaRPr b="1" sz="3200"/>
          </a:p>
        </p:txBody>
      </p:sp>
      <p:grpSp>
        <p:nvGrpSpPr>
          <p:cNvPr id="1073" name="Google Shape;1073;p24"/>
          <p:cNvGrpSpPr/>
          <p:nvPr/>
        </p:nvGrpSpPr>
        <p:grpSpPr>
          <a:xfrm>
            <a:off x="258097" y="1676400"/>
            <a:ext cx="7403010" cy="4423014"/>
            <a:chOff x="607548" y="1981200"/>
            <a:chExt cx="7403010" cy="4423014"/>
          </a:xfrm>
        </p:grpSpPr>
        <p:grpSp>
          <p:nvGrpSpPr>
            <p:cNvPr id="1074" name="Google Shape;1074;p24"/>
            <p:cNvGrpSpPr/>
            <p:nvPr/>
          </p:nvGrpSpPr>
          <p:grpSpPr>
            <a:xfrm>
              <a:off x="607548" y="1981200"/>
              <a:ext cx="7403010" cy="3817785"/>
              <a:chOff x="570411" y="1592415"/>
              <a:chExt cx="7403010" cy="3817785"/>
            </a:xfrm>
          </p:grpSpPr>
          <p:sp>
            <p:nvSpPr>
              <p:cNvPr id="1075" name="Google Shape;1075;p24"/>
              <p:cNvSpPr/>
              <p:nvPr/>
            </p:nvSpPr>
            <p:spPr>
              <a:xfrm>
                <a:off x="2528180" y="1592415"/>
                <a:ext cx="608372" cy="40415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-1514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grpSp>
            <p:nvGrpSpPr>
              <p:cNvPr id="1076" name="Google Shape;1076;p24"/>
              <p:cNvGrpSpPr/>
              <p:nvPr/>
            </p:nvGrpSpPr>
            <p:grpSpPr>
              <a:xfrm>
                <a:off x="570411" y="1653927"/>
                <a:ext cx="7403010" cy="3756273"/>
                <a:chOff x="570411" y="1653927"/>
                <a:chExt cx="7403010" cy="3756273"/>
              </a:xfrm>
            </p:grpSpPr>
            <p:grpSp>
              <p:nvGrpSpPr>
                <p:cNvPr id="1077" name="Google Shape;1077;p24"/>
                <p:cNvGrpSpPr/>
                <p:nvPr/>
              </p:nvGrpSpPr>
              <p:grpSpPr>
                <a:xfrm>
                  <a:off x="570411" y="2066453"/>
                  <a:ext cx="1068807" cy="3343747"/>
                  <a:chOff x="1133067" y="3220608"/>
                  <a:chExt cx="752955" cy="2291930"/>
                </a:xfrm>
              </p:grpSpPr>
              <p:sp>
                <p:nvSpPr>
                  <p:cNvPr id="1078" name="Google Shape;1078;p24"/>
                  <p:cNvSpPr txBox="1"/>
                  <p:nvPr/>
                </p:nvSpPr>
                <p:spPr>
                  <a:xfrm>
                    <a:off x="1168464" y="3220608"/>
                    <a:ext cx="700703" cy="533480"/>
                  </a:xfrm>
                  <a:prstGeom prst="rect">
                    <a:avLst/>
                  </a:prstGeom>
                  <a:blipFill rotWithShape="1">
                    <a:blip r:embed="rId4">
                      <a:alphaModFix/>
                    </a:blip>
                    <a:stretch>
                      <a:fillRect b="0" l="0" r="0" t="0"/>
                    </a:stretch>
                  </a:blip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/>
                      <a:t> </a:t>
                    </a:r>
                    <a:endParaRPr/>
                  </a:p>
                </p:txBody>
              </p:sp>
              <p:sp>
                <p:nvSpPr>
                  <p:cNvPr id="1079" name="Google Shape;1079;p24"/>
                  <p:cNvSpPr txBox="1"/>
                  <p:nvPr/>
                </p:nvSpPr>
                <p:spPr>
                  <a:xfrm>
                    <a:off x="1133067" y="4090571"/>
                    <a:ext cx="700703" cy="533480"/>
                  </a:xfrm>
                  <a:prstGeom prst="rect">
                    <a:avLst/>
                  </a:prstGeom>
                  <a:blipFill rotWithShape="1">
                    <a:blip r:embed="rId5">
                      <a:alphaModFix/>
                    </a:blip>
                    <a:stretch>
                      <a:fillRect b="0" l="0" r="0" t="0"/>
                    </a:stretch>
                  </a:blip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/>
                      <a:t> </a:t>
                    </a:r>
                    <a:endParaRPr/>
                  </a:p>
                </p:txBody>
              </p:sp>
              <p:sp>
                <p:nvSpPr>
                  <p:cNvPr id="1080" name="Google Shape;1080;p24"/>
                  <p:cNvSpPr txBox="1"/>
                  <p:nvPr/>
                </p:nvSpPr>
                <p:spPr>
                  <a:xfrm>
                    <a:off x="1185319" y="4979058"/>
                    <a:ext cx="700703" cy="533480"/>
                  </a:xfrm>
                  <a:prstGeom prst="rect">
                    <a:avLst/>
                  </a:prstGeom>
                  <a:blipFill rotWithShape="1">
                    <a:blip r:embed="rId6">
                      <a:alphaModFix/>
                    </a:blip>
                    <a:stretch>
                      <a:fillRect b="0" l="0" r="0" t="0"/>
                    </a:stretch>
                  </a:blip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/>
                      <a:t> </a:t>
                    </a:r>
                    <a:endParaRPr/>
                  </a:p>
                </p:txBody>
              </p:sp>
            </p:grpSp>
            <p:cxnSp>
              <p:nvCxnSpPr>
                <p:cNvPr id="1081" name="Google Shape;1081;p24"/>
                <p:cNvCxnSpPr>
                  <a:endCxn id="1082" idx="1"/>
                </p:cNvCxnSpPr>
                <p:nvPr/>
              </p:nvCxnSpPr>
              <p:spPr>
                <a:xfrm flipH="1" rot="10800000">
                  <a:off x="1188865" y="1788540"/>
                  <a:ext cx="2147400" cy="561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083" name="Google Shape;1083;p24"/>
                <p:cNvCxnSpPr>
                  <a:endCxn id="1084" idx="1"/>
                </p:cNvCxnSpPr>
                <p:nvPr/>
              </p:nvCxnSpPr>
              <p:spPr>
                <a:xfrm>
                  <a:off x="1237815" y="2433002"/>
                  <a:ext cx="2173800" cy="202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085" name="Google Shape;1085;p24"/>
                <p:cNvCxnSpPr>
                  <a:endCxn id="1082" idx="2"/>
                </p:cNvCxnSpPr>
                <p:nvPr/>
              </p:nvCxnSpPr>
              <p:spPr>
                <a:xfrm flipH="1" rot="10800000">
                  <a:off x="1183200" y="2113525"/>
                  <a:ext cx="1941000" cy="14829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086" name="Google Shape;1086;p24"/>
                <p:cNvCxnSpPr>
                  <a:endCxn id="1084" idx="2"/>
                </p:cNvCxnSpPr>
                <p:nvPr/>
              </p:nvCxnSpPr>
              <p:spPr>
                <a:xfrm>
                  <a:off x="1213619" y="3623671"/>
                  <a:ext cx="1969200" cy="11796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087" name="Google Shape;1087;p24"/>
                <p:cNvCxnSpPr>
                  <a:endCxn id="1082" idx="3"/>
                </p:cNvCxnSpPr>
                <p:nvPr/>
              </p:nvCxnSpPr>
              <p:spPr>
                <a:xfrm flipH="1" rot="10800000">
                  <a:off x="1259065" y="2438510"/>
                  <a:ext cx="2077200" cy="2491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088" name="Google Shape;1088;p24"/>
                <p:cNvCxnSpPr>
                  <a:endCxn id="1084" idx="3"/>
                </p:cNvCxnSpPr>
                <p:nvPr/>
              </p:nvCxnSpPr>
              <p:spPr>
                <a:xfrm>
                  <a:off x="1243515" y="4929841"/>
                  <a:ext cx="2168100" cy="214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grpSp>
              <p:nvGrpSpPr>
                <p:cNvPr id="1089" name="Google Shape;1089;p24"/>
                <p:cNvGrpSpPr/>
                <p:nvPr/>
              </p:nvGrpSpPr>
              <p:grpSpPr>
                <a:xfrm>
                  <a:off x="3124200" y="1653927"/>
                  <a:ext cx="4849221" cy="3631689"/>
                  <a:chOff x="1828361" y="1676400"/>
                  <a:chExt cx="4849221" cy="3631689"/>
                </a:xfrm>
              </p:grpSpPr>
              <p:grpSp>
                <p:nvGrpSpPr>
                  <p:cNvPr id="1090" name="Google Shape;1090;p24"/>
                  <p:cNvGrpSpPr/>
                  <p:nvPr/>
                </p:nvGrpSpPr>
                <p:grpSpPr>
                  <a:xfrm>
                    <a:off x="1886980" y="4343400"/>
                    <a:ext cx="1613875" cy="964689"/>
                    <a:chOff x="2779627" y="5906069"/>
                    <a:chExt cx="1004076" cy="972000"/>
                  </a:xfrm>
                </p:grpSpPr>
                <p:sp>
                  <p:nvSpPr>
                    <p:cNvPr id="1091" name="Google Shape;1091;p24"/>
                    <p:cNvSpPr txBox="1"/>
                    <p:nvPr/>
                  </p:nvSpPr>
                  <p:spPr>
                    <a:xfrm>
                      <a:off x="3298452" y="6185266"/>
                      <a:ext cx="485251" cy="584681"/>
                    </a:xfrm>
                    <a:prstGeom prst="rect">
                      <a:avLst/>
                    </a:prstGeom>
                    <a:blipFill rotWithShape="1">
                      <a:blip r:embed="rId7">
                        <a:alphaModFix/>
                      </a:blip>
                      <a:stretch>
                        <a:fillRect b="0" l="0" r="0" t="0"/>
                      </a:stretch>
                    </a:blip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 </a:t>
                      </a:r>
                      <a:endParaRPr/>
                    </a:p>
                  </p:txBody>
                </p:sp>
                <p:sp>
                  <p:nvSpPr>
                    <p:cNvPr id="1084" name="Google Shape;1084;p24"/>
                    <p:cNvSpPr/>
                    <p:nvPr/>
                  </p:nvSpPr>
                  <p:spPr>
                    <a:xfrm>
                      <a:off x="2779627" y="5906069"/>
                      <a:ext cx="972000" cy="972000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p:txBody>
                </p:sp>
                <p:cxnSp>
                  <p:nvCxnSpPr>
                    <p:cNvPr id="1092" name="Google Shape;1092;p24"/>
                    <p:cNvCxnSpPr>
                      <a:stCxn id="1084" idx="0"/>
                      <a:endCxn id="1084" idx="4"/>
                    </p:cNvCxnSpPr>
                    <p:nvPr/>
                  </p:nvCxnSpPr>
                  <p:spPr>
                    <a:xfrm>
                      <a:off x="3265627" y="5906069"/>
                      <a:ext cx="0" cy="9720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sp>
                  <p:nvSpPr>
                    <p:cNvPr id="1093" name="Google Shape;1093;p24"/>
                    <p:cNvSpPr txBox="1"/>
                    <p:nvPr/>
                  </p:nvSpPr>
                  <p:spPr>
                    <a:xfrm>
                      <a:off x="2804329" y="6149669"/>
                      <a:ext cx="458720" cy="584681"/>
                    </a:xfrm>
                    <a:prstGeom prst="rect">
                      <a:avLst/>
                    </a:prstGeom>
                    <a:blipFill rotWithShape="1">
                      <a:blip r:embed="rId8">
                        <a:alphaModFix/>
                      </a:blip>
                      <a:stretch>
                        <a:fillRect b="0" l="0" r="0" t="0"/>
                      </a:stretch>
                    </a:blip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 </a:t>
                      </a:r>
                      <a:endParaRPr/>
                    </a:p>
                  </p:txBody>
                </p:sp>
              </p:grpSp>
              <p:grpSp>
                <p:nvGrpSpPr>
                  <p:cNvPr id="1094" name="Google Shape;1094;p24"/>
                  <p:cNvGrpSpPr/>
                  <p:nvPr/>
                </p:nvGrpSpPr>
                <p:grpSpPr>
                  <a:xfrm>
                    <a:off x="1828361" y="1676400"/>
                    <a:ext cx="1448070" cy="919196"/>
                    <a:chOff x="2703324" y="4392954"/>
                    <a:chExt cx="972000" cy="972000"/>
                  </a:xfrm>
                </p:grpSpPr>
                <p:sp>
                  <p:nvSpPr>
                    <p:cNvPr id="1095" name="Google Shape;1095;p24"/>
                    <p:cNvSpPr txBox="1"/>
                    <p:nvPr/>
                  </p:nvSpPr>
                  <p:spPr>
                    <a:xfrm>
                      <a:off x="3222149" y="4672151"/>
                      <a:ext cx="424733" cy="350802"/>
                    </a:xfrm>
                    <a:prstGeom prst="rect">
                      <a:avLst/>
                    </a:prstGeom>
                    <a:blipFill rotWithShape="1">
                      <a:blip r:embed="rId9">
                        <a:alphaModFix/>
                      </a:blip>
                      <a:stretch>
                        <a:fillRect b="-31997" l="-16666" r="-19999" t="-7999"/>
                      </a:stretch>
                    </a:blip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 </a:t>
                      </a:r>
                      <a:endParaRPr/>
                    </a:p>
                  </p:txBody>
                </p:sp>
                <p:sp>
                  <p:nvSpPr>
                    <p:cNvPr id="1082" name="Google Shape;1082;p24"/>
                    <p:cNvSpPr/>
                    <p:nvPr/>
                  </p:nvSpPr>
                  <p:spPr>
                    <a:xfrm>
                      <a:off x="2703324" y="4392954"/>
                      <a:ext cx="972000" cy="972000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p:txBody>
                </p:sp>
                <p:cxnSp>
                  <p:nvCxnSpPr>
                    <p:cNvPr id="1096" name="Google Shape;1096;p24"/>
                    <p:cNvCxnSpPr>
                      <a:stCxn id="1082" idx="0"/>
                      <a:endCxn id="1082" idx="4"/>
                    </p:cNvCxnSpPr>
                    <p:nvPr/>
                  </p:nvCxnSpPr>
                  <p:spPr>
                    <a:xfrm>
                      <a:off x="3189324" y="4392954"/>
                      <a:ext cx="0" cy="9720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sp>
                  <p:nvSpPr>
                    <p:cNvPr id="1097" name="Google Shape;1097;p24"/>
                    <p:cNvSpPr txBox="1"/>
                    <p:nvPr/>
                  </p:nvSpPr>
                  <p:spPr>
                    <a:xfrm>
                      <a:off x="2728027" y="4636554"/>
                      <a:ext cx="400687" cy="350802"/>
                    </a:xfrm>
                    <a:prstGeom prst="rect">
                      <a:avLst/>
                    </a:prstGeom>
                    <a:blipFill rotWithShape="1">
                      <a:blip r:embed="rId10">
                        <a:alphaModFix/>
                      </a:blip>
                      <a:stretch>
                        <a:fillRect b="-30768" l="-13332" r="-16664" t="-3845"/>
                      </a:stretch>
                    </a:blip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 </a:t>
                      </a:r>
                      <a:endParaRPr/>
                    </a:p>
                  </p:txBody>
                </p:sp>
              </p:grpSp>
              <p:grpSp>
                <p:nvGrpSpPr>
                  <p:cNvPr id="1098" name="Google Shape;1098;p24"/>
                  <p:cNvGrpSpPr/>
                  <p:nvPr/>
                </p:nvGrpSpPr>
                <p:grpSpPr>
                  <a:xfrm>
                    <a:off x="4594373" y="2540412"/>
                    <a:ext cx="1413105" cy="1019147"/>
                    <a:chOff x="2703324" y="4392954"/>
                    <a:chExt cx="996649" cy="972000"/>
                  </a:xfrm>
                </p:grpSpPr>
                <p:sp>
                  <p:nvSpPr>
                    <p:cNvPr id="1099" name="Google Shape;1099;p24"/>
                    <p:cNvSpPr txBox="1"/>
                    <p:nvPr/>
                  </p:nvSpPr>
                  <p:spPr>
                    <a:xfrm>
                      <a:off x="3222149" y="4672151"/>
                      <a:ext cx="477824" cy="394652"/>
                    </a:xfrm>
                    <a:prstGeom prst="rect">
                      <a:avLst/>
                    </a:prstGeom>
                    <a:blipFill rotWithShape="1">
                      <a:blip r:embed="rId11">
                        <a:alphaModFix/>
                      </a:blip>
                      <a:stretch>
                        <a:fillRect b="-17854" l="-5713" r="-8570" t="-3569"/>
                      </a:stretch>
                    </a:blip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 </a:t>
                      </a:r>
                      <a:endParaRPr/>
                    </a:p>
                  </p:txBody>
                </p:sp>
                <p:sp>
                  <p:nvSpPr>
                    <p:cNvPr id="1100" name="Google Shape;1100;p24"/>
                    <p:cNvSpPr/>
                    <p:nvPr/>
                  </p:nvSpPr>
                  <p:spPr>
                    <a:xfrm>
                      <a:off x="2703324" y="4392954"/>
                      <a:ext cx="972000" cy="972000"/>
                    </a:xfrm>
                    <a:prstGeom prst="ellipse">
                      <a:avLst/>
                    </a:prstGeom>
                    <a:noFill/>
                    <a:ln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lt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p:txBody>
                </p:sp>
                <p:cxnSp>
                  <p:nvCxnSpPr>
                    <p:cNvPr id="1101" name="Google Shape;1101;p24"/>
                    <p:cNvCxnSpPr>
                      <a:stCxn id="1100" idx="0"/>
                      <a:endCxn id="1100" idx="4"/>
                    </p:cNvCxnSpPr>
                    <p:nvPr/>
                  </p:nvCxnSpPr>
                  <p:spPr>
                    <a:xfrm>
                      <a:off x="3189324" y="4392954"/>
                      <a:ext cx="0" cy="9720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sp>
                  <p:nvSpPr>
                    <p:cNvPr id="1102" name="Google Shape;1102;p24"/>
                    <p:cNvSpPr txBox="1"/>
                    <p:nvPr/>
                  </p:nvSpPr>
                  <p:spPr>
                    <a:xfrm>
                      <a:off x="2728027" y="4636554"/>
                      <a:ext cx="450773" cy="394652"/>
                    </a:xfrm>
                    <a:prstGeom prst="rect">
                      <a:avLst/>
                    </a:prstGeom>
                    <a:blipFill rotWithShape="1">
                      <a:blip r:embed="rId12">
                        <a:alphaModFix/>
                      </a:blip>
                      <a:stretch>
                        <a:fillRect b="-17240" l="-6060" r="-9089" t="-3446"/>
                      </a:stretch>
                    </a:blip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 </a:t>
                      </a:r>
                      <a:endParaRPr/>
                    </a:p>
                  </p:txBody>
                </p:sp>
              </p:grpSp>
              <p:cxnSp>
                <p:nvCxnSpPr>
                  <p:cNvPr id="1103" name="Google Shape;1103;p24"/>
                  <p:cNvCxnSpPr>
                    <a:stCxn id="1082" idx="6"/>
                    <a:endCxn id="1100" idx="2"/>
                  </p:cNvCxnSpPr>
                  <p:nvPr/>
                </p:nvCxnSpPr>
                <p:spPr>
                  <a:xfrm>
                    <a:off x="3276431" y="2135998"/>
                    <a:ext cx="1317900" cy="9141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104" name="Google Shape;1104;p24"/>
                  <p:cNvCxnSpPr>
                    <a:stCxn id="1084" idx="6"/>
                    <a:endCxn id="1100" idx="2"/>
                  </p:cNvCxnSpPr>
                  <p:nvPr/>
                </p:nvCxnSpPr>
                <p:spPr>
                  <a:xfrm flipH="1" rot="10800000">
                    <a:off x="3449298" y="3050045"/>
                    <a:ext cx="1145100" cy="17757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sp>
                <p:nvSpPr>
                  <p:cNvPr id="1105" name="Google Shape;1105;p24"/>
                  <p:cNvSpPr/>
                  <p:nvPr/>
                </p:nvSpPr>
                <p:spPr>
                  <a:xfrm>
                    <a:off x="6324600" y="2898423"/>
                    <a:ext cx="352982" cy="323165"/>
                  </a:xfrm>
                  <a:prstGeom prst="rect">
                    <a:avLst/>
                  </a:prstGeom>
                  <a:blipFill rotWithShape="1">
                    <a:blip r:embed="rId13">
                      <a:alphaModFix/>
                    </a:blip>
                    <a:stretch>
                      <a:fillRect b="-5659" l="0" r="-3446" t="0"/>
                    </a:stretch>
                  </a:blip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/>
                      <a:t> </a:t>
                    </a:r>
                    <a:endParaRPr/>
                  </a:p>
                </p:txBody>
              </p:sp>
              <p:cxnSp>
                <p:nvCxnSpPr>
                  <p:cNvPr id="1106" name="Google Shape;1106;p24"/>
                  <p:cNvCxnSpPr>
                    <a:endCxn id="1105" idx="1"/>
                  </p:cNvCxnSpPr>
                  <p:nvPr/>
                </p:nvCxnSpPr>
                <p:spPr>
                  <a:xfrm>
                    <a:off x="6027000" y="3050106"/>
                    <a:ext cx="297600" cy="99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</p:grpSp>
            <p:sp>
              <p:nvSpPr>
                <p:cNvPr id="1107" name="Google Shape;1107;p24"/>
                <p:cNvSpPr/>
                <p:nvPr/>
              </p:nvSpPr>
              <p:spPr>
                <a:xfrm>
                  <a:off x="4633774" y="3902860"/>
                  <a:ext cx="608372" cy="404150"/>
                </a:xfrm>
                <a:prstGeom prst="rect">
                  <a:avLst/>
                </a:prstGeom>
                <a:blipFill rotWithShape="1">
                  <a:blip r:embed="rId14">
                    <a:alphaModFix/>
                  </a:blip>
                  <a:stretch>
                    <a:fillRect b="-1514" l="0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108" name="Google Shape;1108;p24"/>
                <p:cNvSpPr/>
                <p:nvPr/>
              </p:nvSpPr>
              <p:spPr>
                <a:xfrm>
                  <a:off x="2854971" y="2486854"/>
                  <a:ext cx="608372" cy="405304"/>
                </a:xfrm>
                <a:prstGeom prst="rect">
                  <a:avLst/>
                </a:prstGeom>
                <a:blipFill rotWithShape="1">
                  <a:blip r:embed="rId15">
                    <a:alphaModFix/>
                  </a:blip>
                  <a:stretch>
                    <a:fillRect b="-1514" l="0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109" name="Google Shape;1109;p24"/>
                <p:cNvSpPr/>
                <p:nvPr/>
              </p:nvSpPr>
              <p:spPr>
                <a:xfrm>
                  <a:off x="2692878" y="4989478"/>
                  <a:ext cx="608372" cy="405304"/>
                </a:xfrm>
                <a:prstGeom prst="rect">
                  <a:avLst/>
                </a:prstGeom>
                <a:blipFill rotWithShape="1">
                  <a:blip r:embed="rId16">
                    <a:alphaModFix/>
                  </a:blip>
                  <a:stretch>
                    <a:fillRect b="0" l="0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110" name="Google Shape;1110;p24"/>
                <p:cNvSpPr/>
                <p:nvPr/>
              </p:nvSpPr>
              <p:spPr>
                <a:xfrm>
                  <a:off x="2582744" y="4420771"/>
                  <a:ext cx="608372" cy="404150"/>
                </a:xfrm>
                <a:prstGeom prst="rect">
                  <a:avLst/>
                </a:prstGeom>
                <a:blipFill rotWithShape="1">
                  <a:blip r:embed="rId17">
                    <a:alphaModFix/>
                  </a:blip>
                  <a:stretch>
                    <a:fillRect b="-1514" l="0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111" name="Google Shape;1111;p24"/>
                <p:cNvSpPr/>
                <p:nvPr/>
              </p:nvSpPr>
              <p:spPr>
                <a:xfrm>
                  <a:off x="2880327" y="3931248"/>
                  <a:ext cx="608372" cy="404150"/>
                </a:xfrm>
                <a:prstGeom prst="rect">
                  <a:avLst/>
                </a:prstGeom>
                <a:blipFill rotWithShape="1">
                  <a:blip r:embed="rId18">
                    <a:alphaModFix/>
                  </a:blip>
                  <a:stretch>
                    <a:fillRect b="-1514" l="0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112" name="Google Shape;1112;p24"/>
                <p:cNvSpPr/>
                <p:nvPr/>
              </p:nvSpPr>
              <p:spPr>
                <a:xfrm>
                  <a:off x="4796694" y="2041335"/>
                  <a:ext cx="608372" cy="404150"/>
                </a:xfrm>
                <a:prstGeom prst="rect">
                  <a:avLst/>
                </a:prstGeom>
                <a:blipFill rotWithShape="1">
                  <a:blip r:embed="rId19">
                    <a:alphaModFix/>
                  </a:blip>
                  <a:stretch>
                    <a:fillRect b="-1514" l="0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113" name="Google Shape;1113;p24"/>
                <p:cNvSpPr/>
                <p:nvPr/>
              </p:nvSpPr>
              <p:spPr>
                <a:xfrm>
                  <a:off x="2362858" y="2189067"/>
                  <a:ext cx="608372" cy="404150"/>
                </a:xfrm>
                <a:prstGeom prst="rect">
                  <a:avLst/>
                </a:prstGeom>
                <a:blipFill rotWithShape="1">
                  <a:blip r:embed="rId20">
                    <a:alphaModFix/>
                  </a:blip>
                  <a:stretch>
                    <a:fillRect b="-1514" l="0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</p:grpSp>
        </p:grpSp>
        <p:cxnSp>
          <p:nvCxnSpPr>
            <p:cNvPr id="1114" name="Google Shape;1114;p24"/>
            <p:cNvCxnSpPr>
              <a:endCxn id="1082" idx="4"/>
            </p:cNvCxnSpPr>
            <p:nvPr/>
          </p:nvCxnSpPr>
          <p:spPr>
            <a:xfrm flipH="1" rot="10800000">
              <a:off x="3881472" y="2961908"/>
              <a:ext cx="3900" cy="762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15" name="Google Shape;1115;p24"/>
            <p:cNvSpPr/>
            <p:nvPr/>
          </p:nvSpPr>
          <p:spPr>
            <a:xfrm>
              <a:off x="3764370" y="3252922"/>
              <a:ext cx="571503" cy="40415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-1514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116" name="Google Shape;1116;p24"/>
            <p:cNvCxnSpPr/>
            <p:nvPr/>
          </p:nvCxnSpPr>
          <p:spPr>
            <a:xfrm flipH="1" rot="10800000">
              <a:off x="3994443" y="5641676"/>
              <a:ext cx="3839" cy="762538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17" name="Google Shape;1117;p24"/>
            <p:cNvSpPr/>
            <p:nvPr/>
          </p:nvSpPr>
          <p:spPr>
            <a:xfrm>
              <a:off x="3877280" y="5932690"/>
              <a:ext cx="571502" cy="411908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118" name="Google Shape;1118;p24"/>
            <p:cNvCxnSpPr/>
            <p:nvPr/>
          </p:nvCxnSpPr>
          <p:spPr>
            <a:xfrm flipH="1" rot="10800000">
              <a:off x="6618084" y="3927596"/>
              <a:ext cx="3839" cy="762538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19" name="Google Shape;1119;p24"/>
            <p:cNvSpPr/>
            <p:nvPr/>
          </p:nvSpPr>
          <p:spPr>
            <a:xfrm>
              <a:off x="6500921" y="4218610"/>
              <a:ext cx="571503" cy="40415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-1514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</p:grpSp>
      <p:pic>
        <p:nvPicPr>
          <p:cNvPr id="1120" name="Google Shape;1120;p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628264" y="862545"/>
            <a:ext cx="2396321" cy="1619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5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sp>
        <p:nvSpPr>
          <p:cNvPr id="1126" name="Google Shape;1126;p25"/>
          <p:cNvSpPr txBox="1"/>
          <p:nvPr>
            <p:ph idx="4294967295" type="body"/>
          </p:nvPr>
        </p:nvSpPr>
        <p:spPr>
          <a:xfrm>
            <a:off x="352980" y="1272077"/>
            <a:ext cx="8562419" cy="120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help develop an efficient learning algorithm, let us </a:t>
            </a:r>
            <a:r>
              <a:rPr b="1" i="1" lang="en-US">
                <a:solidFill>
                  <a:srgbClr val="92D050"/>
                </a:solidFill>
              </a:rPr>
              <a:t>vectorize</a:t>
            </a:r>
            <a:r>
              <a:rPr lang="en-US"/>
              <a:t> (represent in vectors &amp; matrices) the input and the variables involved</a:t>
            </a:r>
            <a:endParaRPr/>
          </a:p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7" name="Google Shape;1127;p25"/>
          <p:cNvGrpSpPr/>
          <p:nvPr/>
        </p:nvGrpSpPr>
        <p:grpSpPr>
          <a:xfrm>
            <a:off x="609600" y="2731740"/>
            <a:ext cx="5258806" cy="3112677"/>
            <a:chOff x="583692" y="2841799"/>
            <a:chExt cx="5258806" cy="3112677"/>
          </a:xfrm>
        </p:grpSpPr>
        <p:cxnSp>
          <p:nvCxnSpPr>
            <p:cNvPr id="1128" name="Google Shape;1128;p25"/>
            <p:cNvCxnSpPr/>
            <p:nvPr/>
          </p:nvCxnSpPr>
          <p:spPr>
            <a:xfrm>
              <a:off x="1296276" y="3556928"/>
              <a:ext cx="755883" cy="297658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29" name="Google Shape;1129;p25"/>
            <p:cNvCxnSpPr>
              <a:endCxn id="1130" idx="2"/>
            </p:cNvCxnSpPr>
            <p:nvPr/>
          </p:nvCxnSpPr>
          <p:spPr>
            <a:xfrm>
              <a:off x="1296306" y="3556851"/>
              <a:ext cx="758400" cy="10245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131" name="Google Shape;1131;p25"/>
            <p:cNvGrpSpPr/>
            <p:nvPr/>
          </p:nvGrpSpPr>
          <p:grpSpPr>
            <a:xfrm>
              <a:off x="888990" y="3406887"/>
              <a:ext cx="408456" cy="1503939"/>
              <a:chOff x="1185319" y="3399515"/>
              <a:chExt cx="544608" cy="2005251"/>
            </a:xfrm>
          </p:grpSpPr>
          <p:sp>
            <p:nvSpPr>
              <p:cNvPr id="1132" name="Google Shape;1132;p25"/>
              <p:cNvSpPr txBox="1"/>
              <p:nvPr/>
            </p:nvSpPr>
            <p:spPr>
              <a:xfrm>
                <a:off x="1192601" y="3934562"/>
                <a:ext cx="512704" cy="40011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133" name="Google Shape;1133;p25"/>
              <p:cNvSpPr txBox="1"/>
              <p:nvPr/>
            </p:nvSpPr>
            <p:spPr>
              <a:xfrm>
                <a:off x="1192601" y="4469609"/>
                <a:ext cx="512704" cy="40011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134" name="Google Shape;1134;p25"/>
              <p:cNvSpPr txBox="1"/>
              <p:nvPr/>
            </p:nvSpPr>
            <p:spPr>
              <a:xfrm>
                <a:off x="1185319" y="5004656"/>
                <a:ext cx="512704" cy="40011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135" name="Google Shape;1135;p25"/>
              <p:cNvSpPr txBox="1"/>
              <p:nvPr/>
            </p:nvSpPr>
            <p:spPr>
              <a:xfrm>
                <a:off x="1217223" y="3399515"/>
                <a:ext cx="512704" cy="40011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136" name="Google Shape;1136;p25"/>
            <p:cNvGrpSpPr/>
            <p:nvPr/>
          </p:nvGrpSpPr>
          <p:grpSpPr>
            <a:xfrm>
              <a:off x="2054706" y="4947221"/>
              <a:ext cx="963483" cy="648000"/>
              <a:chOff x="2703324" y="4392954"/>
              <a:chExt cx="996649" cy="972000"/>
            </a:xfrm>
          </p:grpSpPr>
          <p:sp>
            <p:nvSpPr>
              <p:cNvPr id="1137" name="Google Shape;1137;p25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3331" l="-8823" r="-11763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139" name="Google Shape;1139;p25"/>
              <p:cNvCxnSpPr>
                <a:stCxn id="1138" idx="0"/>
                <a:endCxn id="1138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40" name="Google Shape;1140;p25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141" name="Google Shape;1141;p25"/>
            <p:cNvGrpSpPr/>
            <p:nvPr/>
          </p:nvGrpSpPr>
          <p:grpSpPr>
            <a:xfrm>
              <a:off x="2054706" y="4257351"/>
              <a:ext cx="963483" cy="648000"/>
              <a:chOff x="2703324" y="4392954"/>
              <a:chExt cx="996649" cy="972000"/>
            </a:xfrm>
          </p:grpSpPr>
          <p:sp>
            <p:nvSpPr>
              <p:cNvPr id="1142" name="Google Shape;1142;p25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13791" l="-8823" r="-11763" t="-34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143" name="Google Shape;1143;p25"/>
              <p:cNvCxnSpPr>
                <a:stCxn id="1130" idx="0"/>
                <a:endCxn id="1130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44" name="Google Shape;1144;p25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145" name="Google Shape;1145;p25"/>
            <p:cNvGrpSpPr/>
            <p:nvPr/>
          </p:nvGrpSpPr>
          <p:grpSpPr>
            <a:xfrm>
              <a:off x="2058193" y="3572608"/>
              <a:ext cx="963483" cy="648000"/>
              <a:chOff x="2703324" y="4392954"/>
              <a:chExt cx="996649" cy="972000"/>
            </a:xfrm>
          </p:grpSpPr>
          <p:sp>
            <p:nvSpPr>
              <p:cNvPr id="1146" name="Google Shape;1146;p25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9997" l="-5713" r="-8570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148" name="Google Shape;1148;p25"/>
              <p:cNvCxnSpPr>
                <a:stCxn id="1147" idx="0"/>
                <a:endCxn id="1147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49" name="Google Shape;1149;p25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150" name="Google Shape;1150;p25"/>
            <p:cNvGrpSpPr/>
            <p:nvPr/>
          </p:nvGrpSpPr>
          <p:grpSpPr>
            <a:xfrm>
              <a:off x="2052160" y="2882651"/>
              <a:ext cx="939655" cy="648000"/>
              <a:chOff x="2703324" y="4392954"/>
              <a:chExt cx="972000" cy="972000"/>
            </a:xfrm>
          </p:grpSpPr>
          <p:sp>
            <p:nvSpPr>
              <p:cNvPr id="1151" name="Google Shape;1151;p25"/>
              <p:cNvSpPr txBox="1"/>
              <p:nvPr/>
            </p:nvSpPr>
            <p:spPr>
              <a:xfrm>
                <a:off x="3222149" y="4672151"/>
                <a:ext cx="424733" cy="350802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31997" l="-16666" r="-19999" t="-799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153" name="Google Shape;1153;p25"/>
              <p:cNvCxnSpPr>
                <a:stCxn id="1152" idx="0"/>
                <a:endCxn id="1152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54" name="Google Shape;1154;p25"/>
              <p:cNvSpPr txBox="1"/>
              <p:nvPr/>
            </p:nvSpPr>
            <p:spPr>
              <a:xfrm>
                <a:off x="2728027" y="4636554"/>
                <a:ext cx="400687" cy="350802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-30768" l="-13332" r="-16664" t="-38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155" name="Google Shape;1155;p25"/>
            <p:cNvCxnSpPr>
              <a:stCxn id="1135" idx="3"/>
              <a:endCxn id="1138" idx="2"/>
            </p:cNvCxnSpPr>
            <p:nvPr/>
          </p:nvCxnSpPr>
          <p:spPr>
            <a:xfrm>
              <a:off x="1297446" y="3556928"/>
              <a:ext cx="757200" cy="17142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6" name="Google Shape;1156;p25"/>
            <p:cNvCxnSpPr>
              <a:stCxn id="1132" idx="3"/>
            </p:cNvCxnSpPr>
            <p:nvPr/>
          </p:nvCxnSpPr>
          <p:spPr>
            <a:xfrm flipH="1" rot="10800000">
              <a:off x="1278980" y="3195014"/>
              <a:ext cx="718200" cy="76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7" name="Google Shape;1157;p25"/>
            <p:cNvCxnSpPr/>
            <p:nvPr/>
          </p:nvCxnSpPr>
          <p:spPr>
            <a:xfrm flipH="1" rot="10800000">
              <a:off x="1297446" y="3206651"/>
              <a:ext cx="754714" cy="350277"/>
            </a:xfrm>
            <a:prstGeom prst="straightConnector1">
              <a:avLst/>
            </a:prstGeom>
            <a:noFill/>
            <a:ln cap="flat" cmpd="sng" w="1905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8" name="Google Shape;1158;p25"/>
            <p:cNvCxnSpPr>
              <a:stCxn id="1132" idx="3"/>
              <a:endCxn id="1149" idx="1"/>
            </p:cNvCxnSpPr>
            <p:nvPr/>
          </p:nvCxnSpPr>
          <p:spPr>
            <a:xfrm flipH="1" rot="10800000">
              <a:off x="1278980" y="3869714"/>
              <a:ext cx="803100" cy="88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59" name="Google Shape;1159;p25"/>
            <p:cNvCxnSpPr>
              <a:stCxn id="1132" idx="3"/>
              <a:endCxn id="1130" idx="2"/>
            </p:cNvCxnSpPr>
            <p:nvPr/>
          </p:nvCxnSpPr>
          <p:spPr>
            <a:xfrm>
              <a:off x="1278980" y="3958214"/>
              <a:ext cx="775800" cy="62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0" name="Google Shape;1160;p25"/>
            <p:cNvCxnSpPr>
              <a:stCxn id="1132" idx="3"/>
              <a:endCxn id="1138" idx="2"/>
            </p:cNvCxnSpPr>
            <p:nvPr/>
          </p:nvCxnSpPr>
          <p:spPr>
            <a:xfrm>
              <a:off x="1278980" y="3958214"/>
              <a:ext cx="775800" cy="131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1" name="Google Shape;1161;p25"/>
            <p:cNvCxnSpPr>
              <a:stCxn id="1133" idx="3"/>
            </p:cNvCxnSpPr>
            <p:nvPr/>
          </p:nvCxnSpPr>
          <p:spPr>
            <a:xfrm flipH="1" rot="10800000">
              <a:off x="1278980" y="3195199"/>
              <a:ext cx="718200" cy="11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2" name="Google Shape;1162;p25"/>
            <p:cNvCxnSpPr>
              <a:stCxn id="1133" idx="3"/>
            </p:cNvCxnSpPr>
            <p:nvPr/>
          </p:nvCxnSpPr>
          <p:spPr>
            <a:xfrm flipH="1" rot="10800000">
              <a:off x="1278980" y="3840499"/>
              <a:ext cx="718200" cy="51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3" name="Google Shape;1163;p25"/>
            <p:cNvCxnSpPr>
              <a:stCxn id="1133" idx="3"/>
              <a:endCxn id="1130" idx="2"/>
            </p:cNvCxnSpPr>
            <p:nvPr/>
          </p:nvCxnSpPr>
          <p:spPr>
            <a:xfrm>
              <a:off x="1278980" y="4359499"/>
              <a:ext cx="775800" cy="222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4" name="Google Shape;1164;p25"/>
            <p:cNvCxnSpPr>
              <a:stCxn id="1133" idx="3"/>
              <a:endCxn id="1138" idx="2"/>
            </p:cNvCxnSpPr>
            <p:nvPr/>
          </p:nvCxnSpPr>
          <p:spPr>
            <a:xfrm>
              <a:off x="1278980" y="4359499"/>
              <a:ext cx="775800" cy="91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5" name="Google Shape;1165;p25"/>
            <p:cNvCxnSpPr>
              <a:stCxn id="1133" idx="3"/>
            </p:cNvCxnSpPr>
            <p:nvPr/>
          </p:nvCxnSpPr>
          <p:spPr>
            <a:xfrm>
              <a:off x="1278980" y="4359499"/>
              <a:ext cx="718200" cy="90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6" name="Google Shape;1166;p25"/>
            <p:cNvCxnSpPr>
              <a:stCxn id="1134" idx="3"/>
              <a:endCxn id="1152" idx="2"/>
            </p:cNvCxnSpPr>
            <p:nvPr/>
          </p:nvCxnSpPr>
          <p:spPr>
            <a:xfrm flipH="1" rot="10800000">
              <a:off x="1273518" y="3206785"/>
              <a:ext cx="778500" cy="1554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7" name="Google Shape;1167;p25"/>
            <p:cNvCxnSpPr>
              <a:stCxn id="1134" idx="3"/>
              <a:endCxn id="1147" idx="2"/>
            </p:cNvCxnSpPr>
            <p:nvPr/>
          </p:nvCxnSpPr>
          <p:spPr>
            <a:xfrm flipH="1" rot="10800000">
              <a:off x="1273518" y="3896485"/>
              <a:ext cx="784800" cy="8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8" name="Google Shape;1168;p25"/>
            <p:cNvCxnSpPr>
              <a:stCxn id="1134" idx="3"/>
              <a:endCxn id="1130" idx="2"/>
            </p:cNvCxnSpPr>
            <p:nvPr/>
          </p:nvCxnSpPr>
          <p:spPr>
            <a:xfrm flipH="1" rot="10800000">
              <a:off x="1273518" y="4581385"/>
              <a:ext cx="781200" cy="17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69" name="Google Shape;1169;p25"/>
            <p:cNvCxnSpPr>
              <a:endCxn id="1138" idx="2"/>
            </p:cNvCxnSpPr>
            <p:nvPr/>
          </p:nvCxnSpPr>
          <p:spPr>
            <a:xfrm>
              <a:off x="1296306" y="4760921"/>
              <a:ext cx="758400" cy="51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170" name="Google Shape;1170;p25"/>
            <p:cNvGrpSpPr/>
            <p:nvPr/>
          </p:nvGrpSpPr>
          <p:grpSpPr>
            <a:xfrm>
              <a:off x="3548016" y="3968876"/>
              <a:ext cx="854382" cy="648000"/>
              <a:chOff x="2703324" y="4392954"/>
              <a:chExt cx="996649" cy="972000"/>
            </a:xfrm>
          </p:grpSpPr>
          <p:sp>
            <p:nvSpPr>
              <p:cNvPr id="1171" name="Google Shape;1171;p25"/>
              <p:cNvSpPr txBox="1"/>
              <p:nvPr/>
            </p:nvSpPr>
            <p:spPr>
              <a:xfrm>
                <a:off x="3222149" y="4672151"/>
                <a:ext cx="477824" cy="394652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b="-17854" l="-5713" r="-857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173" name="Google Shape;1173;p25"/>
              <p:cNvCxnSpPr>
                <a:stCxn id="1172" idx="0"/>
                <a:endCxn id="1172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74" name="Google Shape;1174;p25"/>
              <p:cNvSpPr txBox="1"/>
              <p:nvPr/>
            </p:nvSpPr>
            <p:spPr>
              <a:xfrm>
                <a:off x="2728027" y="4636554"/>
                <a:ext cx="450773" cy="394652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175" name="Google Shape;1175;p25"/>
            <p:cNvCxnSpPr>
              <a:stCxn id="1152" idx="6"/>
              <a:endCxn id="1172" idx="2"/>
            </p:cNvCxnSpPr>
            <p:nvPr/>
          </p:nvCxnSpPr>
          <p:spPr>
            <a:xfrm>
              <a:off x="2991815" y="3206651"/>
              <a:ext cx="556200" cy="108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76" name="Google Shape;1176;p25"/>
            <p:cNvCxnSpPr>
              <a:stCxn id="1147" idx="6"/>
              <a:endCxn id="1172" idx="2"/>
            </p:cNvCxnSpPr>
            <p:nvPr/>
          </p:nvCxnSpPr>
          <p:spPr>
            <a:xfrm>
              <a:off x="2997847" y="3896608"/>
              <a:ext cx="550200" cy="39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77" name="Google Shape;1177;p25"/>
            <p:cNvCxnSpPr>
              <a:stCxn id="1130" idx="6"/>
              <a:endCxn id="1172" idx="2"/>
            </p:cNvCxnSpPr>
            <p:nvPr/>
          </p:nvCxnSpPr>
          <p:spPr>
            <a:xfrm flipH="1" rot="10800000">
              <a:off x="2994360" y="4292751"/>
              <a:ext cx="553800" cy="28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78" name="Google Shape;1178;p25"/>
            <p:cNvCxnSpPr>
              <a:stCxn id="1138" idx="6"/>
              <a:endCxn id="1172" idx="2"/>
            </p:cNvCxnSpPr>
            <p:nvPr/>
          </p:nvCxnSpPr>
          <p:spPr>
            <a:xfrm flipH="1" rot="10800000">
              <a:off x="2994360" y="4292921"/>
              <a:ext cx="553800" cy="978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79" name="Google Shape;1179;p25"/>
            <p:cNvSpPr/>
            <p:nvPr/>
          </p:nvSpPr>
          <p:spPr>
            <a:xfrm>
              <a:off x="4678752" y="4141313"/>
              <a:ext cx="352982" cy="323165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5659" l="0" r="-344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180" name="Google Shape;1180;p25"/>
            <p:cNvCxnSpPr>
              <a:stCxn id="1172" idx="6"/>
              <a:endCxn id="1179" idx="1"/>
            </p:cNvCxnSpPr>
            <p:nvPr/>
          </p:nvCxnSpPr>
          <p:spPr>
            <a:xfrm>
              <a:off x="4381267" y="4292876"/>
              <a:ext cx="297600" cy="9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81" name="Google Shape;1181;p25"/>
            <p:cNvSpPr txBox="1"/>
            <p:nvPr/>
          </p:nvSpPr>
          <p:spPr>
            <a:xfrm>
              <a:off x="3484627" y="4636273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2</a:t>
              </a:r>
              <a:endParaRPr/>
            </a:p>
          </p:txBody>
        </p:sp>
        <p:sp>
          <p:nvSpPr>
            <p:cNvPr id="1182" name="Google Shape;1182;p25"/>
            <p:cNvSpPr txBox="1"/>
            <p:nvPr/>
          </p:nvSpPr>
          <p:spPr>
            <a:xfrm>
              <a:off x="2024932" y="563131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1</a:t>
              </a: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4646914" y="3214905"/>
              <a:ext cx="1195584" cy="90698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938398" y="3860451"/>
              <a:ext cx="335054" cy="1050374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185" name="Google Shape;1185;p25"/>
            <p:cNvCxnSpPr/>
            <p:nvPr/>
          </p:nvCxnSpPr>
          <p:spPr>
            <a:xfrm>
              <a:off x="1107078" y="2853259"/>
              <a:ext cx="3673928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186" name="Google Shape;1186;p25"/>
            <p:cNvCxnSpPr/>
            <p:nvPr/>
          </p:nvCxnSpPr>
          <p:spPr>
            <a:xfrm>
              <a:off x="4781006" y="2853259"/>
              <a:ext cx="0" cy="604636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cxnSp>
          <p:nvCxnSpPr>
            <p:cNvPr id="1187" name="Google Shape;1187;p25"/>
            <p:cNvCxnSpPr>
              <a:stCxn id="1133" idx="1"/>
            </p:cNvCxnSpPr>
            <p:nvPr/>
          </p:nvCxnSpPr>
          <p:spPr>
            <a:xfrm flipH="1" rot="10800000">
              <a:off x="894452" y="2841799"/>
              <a:ext cx="212700" cy="1517700"/>
            </a:xfrm>
            <a:prstGeom prst="curvedConnector4">
              <a:avLst>
                <a:gd fmla="val -119698" name="adj1"/>
                <a:gd fmla="val 48072" name="adj2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188" name="Google Shape;1188;p25"/>
            <p:cNvSpPr txBox="1"/>
            <p:nvPr/>
          </p:nvSpPr>
          <p:spPr>
            <a:xfrm>
              <a:off x="583692" y="5230859"/>
              <a:ext cx="123303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Input Layer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(or Layer 0)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6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grpSp>
        <p:nvGrpSpPr>
          <p:cNvPr id="1194" name="Google Shape;1194;p26"/>
          <p:cNvGrpSpPr/>
          <p:nvPr/>
        </p:nvGrpSpPr>
        <p:grpSpPr>
          <a:xfrm>
            <a:off x="609600" y="2057400"/>
            <a:ext cx="5700014" cy="3071825"/>
            <a:chOff x="609600" y="2057400"/>
            <a:chExt cx="5700014" cy="3071825"/>
          </a:xfrm>
        </p:grpSpPr>
        <p:grpSp>
          <p:nvGrpSpPr>
            <p:cNvPr id="1195" name="Google Shape;1195;p26"/>
            <p:cNvGrpSpPr/>
            <p:nvPr/>
          </p:nvGrpSpPr>
          <p:grpSpPr>
            <a:xfrm>
              <a:off x="609600" y="2057400"/>
              <a:ext cx="4445508" cy="3071825"/>
              <a:chOff x="583692" y="2882651"/>
              <a:chExt cx="4445508" cy="3071825"/>
            </a:xfrm>
          </p:grpSpPr>
          <p:grpSp>
            <p:nvGrpSpPr>
              <p:cNvPr id="1196" name="Google Shape;1196;p26"/>
              <p:cNvGrpSpPr/>
              <p:nvPr/>
            </p:nvGrpSpPr>
            <p:grpSpPr>
              <a:xfrm>
                <a:off x="888990" y="3406887"/>
                <a:ext cx="408456" cy="1503939"/>
                <a:chOff x="1185319" y="3399515"/>
                <a:chExt cx="544608" cy="2005251"/>
              </a:xfrm>
            </p:grpSpPr>
            <p:sp>
              <p:nvSpPr>
                <p:cNvPr id="1197" name="Google Shape;1197;p26"/>
                <p:cNvSpPr txBox="1"/>
                <p:nvPr/>
              </p:nvSpPr>
              <p:spPr>
                <a:xfrm>
                  <a:off x="1192601" y="3934562"/>
                  <a:ext cx="512704" cy="400110"/>
                </a:xfrm>
                <a:prstGeom prst="rect">
                  <a:avLst/>
                </a:prstGeom>
                <a:blipFill rotWithShape="1">
                  <a:blip r:embed="rId3">
                    <a:alphaModFix/>
                  </a:blip>
                  <a:stretch>
                    <a:fillRect b="0" l="0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198" name="Google Shape;1198;p26"/>
                <p:cNvSpPr txBox="1"/>
                <p:nvPr/>
              </p:nvSpPr>
              <p:spPr>
                <a:xfrm>
                  <a:off x="1192601" y="4469609"/>
                  <a:ext cx="512704" cy="400110"/>
                </a:xfrm>
                <a:prstGeom prst="rect">
                  <a:avLst/>
                </a:prstGeom>
                <a:blipFill rotWithShape="1">
                  <a:blip r:embed="rId4">
                    <a:alphaModFix/>
                  </a:blip>
                  <a:stretch>
                    <a:fillRect b="0" l="0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199" name="Google Shape;1199;p26"/>
                <p:cNvSpPr txBox="1"/>
                <p:nvPr/>
              </p:nvSpPr>
              <p:spPr>
                <a:xfrm>
                  <a:off x="1185319" y="5004656"/>
                  <a:ext cx="512704" cy="400110"/>
                </a:xfrm>
                <a:prstGeom prst="rect">
                  <a:avLst/>
                </a:prstGeom>
                <a:blipFill rotWithShape="1">
                  <a:blip r:embed="rId5">
                    <a:alphaModFix/>
                  </a:blip>
                  <a:stretch>
                    <a:fillRect b="0" l="0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200" name="Google Shape;1200;p26"/>
                <p:cNvSpPr txBox="1"/>
                <p:nvPr/>
              </p:nvSpPr>
              <p:spPr>
                <a:xfrm>
                  <a:off x="1217223" y="3399515"/>
                  <a:ext cx="512704" cy="400110"/>
                </a:xfrm>
                <a:prstGeom prst="rect">
                  <a:avLst/>
                </a:prstGeom>
                <a:blipFill rotWithShape="1">
                  <a:blip r:embed="rId6">
                    <a:alphaModFix/>
                  </a:blip>
                  <a:stretch>
                    <a:fillRect b="0" l="0" r="0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2054706" y="4947221"/>
                <a:ext cx="918788" cy="648000"/>
                <a:chOff x="2703324" y="4392954"/>
                <a:chExt cx="996649" cy="972000"/>
              </a:xfrm>
            </p:grpSpPr>
            <p:sp>
              <p:nvSpPr>
                <p:cNvPr id="1202" name="Google Shape;1202;p26"/>
                <p:cNvSpPr txBox="1"/>
                <p:nvPr/>
              </p:nvSpPr>
              <p:spPr>
                <a:xfrm>
                  <a:off x="3222149" y="4672151"/>
                  <a:ext cx="477824" cy="404462"/>
                </a:xfrm>
                <a:prstGeom prst="rect">
                  <a:avLst/>
                </a:prstGeom>
                <a:blipFill rotWithShape="1">
                  <a:blip r:embed="rId7">
                    <a:alphaModFix/>
                  </a:blip>
                  <a:stretch>
                    <a:fillRect b="-13331" l="-8823" r="-11763" t="-3331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2703324" y="4392954"/>
                  <a:ext cx="972000" cy="9720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endParaRPr>
                </a:p>
              </p:txBody>
            </p:sp>
            <p:cxnSp>
              <p:nvCxnSpPr>
                <p:cNvPr id="1204" name="Google Shape;1204;p26"/>
                <p:cNvCxnSpPr>
                  <a:stCxn id="1203" idx="0"/>
                  <a:endCxn id="1203" idx="4"/>
                </p:cNvCxnSpPr>
                <p:nvPr/>
              </p:nvCxnSpPr>
              <p:spPr>
                <a:xfrm>
                  <a:off x="3189324" y="4392954"/>
                  <a:ext cx="0" cy="97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05" name="Google Shape;1205;p26"/>
                <p:cNvSpPr txBox="1"/>
                <p:nvPr/>
              </p:nvSpPr>
              <p:spPr>
                <a:xfrm>
                  <a:off x="2728027" y="4636554"/>
                  <a:ext cx="450773" cy="404462"/>
                </a:xfrm>
                <a:prstGeom prst="rect">
                  <a:avLst/>
                </a:prstGeom>
                <a:blipFill rotWithShape="1">
                  <a:blip r:embed="rId8">
                    <a:alphaModFix/>
                  </a:blip>
                  <a:stretch>
                    <a:fillRect b="-17240" l="-6060" r="-9089" t="-3446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</p:grpSp>
          <p:grpSp>
            <p:nvGrpSpPr>
              <p:cNvPr id="1206" name="Google Shape;1206;p26"/>
              <p:cNvGrpSpPr/>
              <p:nvPr/>
            </p:nvGrpSpPr>
            <p:grpSpPr>
              <a:xfrm>
                <a:off x="2054706" y="4257351"/>
                <a:ext cx="918788" cy="648000"/>
                <a:chOff x="2703324" y="4392954"/>
                <a:chExt cx="996649" cy="972000"/>
              </a:xfrm>
            </p:grpSpPr>
            <p:sp>
              <p:nvSpPr>
                <p:cNvPr id="1207" name="Google Shape;1207;p26"/>
                <p:cNvSpPr txBox="1"/>
                <p:nvPr/>
              </p:nvSpPr>
              <p:spPr>
                <a:xfrm>
                  <a:off x="3222149" y="4672151"/>
                  <a:ext cx="477824" cy="404462"/>
                </a:xfrm>
                <a:prstGeom prst="rect">
                  <a:avLst/>
                </a:prstGeom>
                <a:blipFill rotWithShape="1">
                  <a:blip r:embed="rId9">
                    <a:alphaModFix/>
                  </a:blip>
                  <a:stretch>
                    <a:fillRect b="-13791" l="-8823" r="-11763" t="-3445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208" name="Google Shape;1208;p26"/>
                <p:cNvSpPr/>
                <p:nvPr/>
              </p:nvSpPr>
              <p:spPr>
                <a:xfrm>
                  <a:off x="2703324" y="4392954"/>
                  <a:ext cx="972000" cy="9720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endParaRPr>
                </a:p>
              </p:txBody>
            </p:sp>
            <p:cxnSp>
              <p:nvCxnSpPr>
                <p:cNvPr id="1209" name="Google Shape;1209;p26"/>
                <p:cNvCxnSpPr>
                  <a:stCxn id="1208" idx="0"/>
                  <a:endCxn id="1208" idx="4"/>
                </p:cNvCxnSpPr>
                <p:nvPr/>
              </p:nvCxnSpPr>
              <p:spPr>
                <a:xfrm>
                  <a:off x="3189324" y="4392954"/>
                  <a:ext cx="0" cy="97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10" name="Google Shape;1210;p26"/>
                <p:cNvSpPr txBox="1"/>
                <p:nvPr/>
              </p:nvSpPr>
              <p:spPr>
                <a:xfrm>
                  <a:off x="2728027" y="4636554"/>
                  <a:ext cx="450773" cy="404462"/>
                </a:xfrm>
                <a:prstGeom prst="rect">
                  <a:avLst/>
                </a:prstGeom>
                <a:blipFill rotWithShape="1">
                  <a:blip r:embed="rId10">
                    <a:alphaModFix/>
                  </a:blip>
                  <a:stretch>
                    <a:fillRect b="-13331" l="-6060" r="-9089" t="-3331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</p:grpSp>
          <p:grpSp>
            <p:nvGrpSpPr>
              <p:cNvPr id="1211" name="Google Shape;1211;p26"/>
              <p:cNvGrpSpPr/>
              <p:nvPr/>
            </p:nvGrpSpPr>
            <p:grpSpPr>
              <a:xfrm>
                <a:off x="2058193" y="3572608"/>
                <a:ext cx="918788" cy="648000"/>
                <a:chOff x="2703324" y="4392954"/>
                <a:chExt cx="996649" cy="972000"/>
              </a:xfrm>
            </p:grpSpPr>
            <p:sp>
              <p:nvSpPr>
                <p:cNvPr id="1212" name="Google Shape;1212;p26"/>
                <p:cNvSpPr txBox="1"/>
                <p:nvPr/>
              </p:nvSpPr>
              <p:spPr>
                <a:xfrm>
                  <a:off x="3222149" y="4672151"/>
                  <a:ext cx="477824" cy="404462"/>
                </a:xfrm>
                <a:prstGeom prst="rect">
                  <a:avLst/>
                </a:prstGeom>
                <a:blipFill rotWithShape="1">
                  <a:blip r:embed="rId11">
                    <a:alphaModFix/>
                  </a:blip>
                  <a:stretch>
                    <a:fillRect b="-9997" l="-5713" r="-8570" t="-3331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213" name="Google Shape;1213;p26"/>
                <p:cNvSpPr/>
                <p:nvPr/>
              </p:nvSpPr>
              <p:spPr>
                <a:xfrm>
                  <a:off x="2703324" y="4392954"/>
                  <a:ext cx="972000" cy="9720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endParaRPr>
                </a:p>
              </p:txBody>
            </p:sp>
            <p:cxnSp>
              <p:nvCxnSpPr>
                <p:cNvPr id="1214" name="Google Shape;1214;p26"/>
                <p:cNvCxnSpPr>
                  <a:stCxn id="1213" idx="0"/>
                  <a:endCxn id="1213" idx="4"/>
                </p:cNvCxnSpPr>
                <p:nvPr/>
              </p:nvCxnSpPr>
              <p:spPr>
                <a:xfrm>
                  <a:off x="3189324" y="4392954"/>
                  <a:ext cx="0" cy="97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15" name="Google Shape;1215;p26"/>
                <p:cNvSpPr txBox="1"/>
                <p:nvPr/>
              </p:nvSpPr>
              <p:spPr>
                <a:xfrm>
                  <a:off x="2728027" y="4636554"/>
                  <a:ext cx="450773" cy="404462"/>
                </a:xfrm>
                <a:prstGeom prst="rect">
                  <a:avLst/>
                </a:prstGeom>
                <a:blipFill rotWithShape="1">
                  <a:blip r:embed="rId12">
                    <a:alphaModFix/>
                  </a:blip>
                  <a:stretch>
                    <a:fillRect b="-13331" l="-6060" r="-9089" t="-3331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</p:grpSp>
          <p:grpSp>
            <p:nvGrpSpPr>
              <p:cNvPr id="1216" name="Google Shape;1216;p26"/>
              <p:cNvGrpSpPr/>
              <p:nvPr/>
            </p:nvGrpSpPr>
            <p:grpSpPr>
              <a:xfrm>
                <a:off x="2052160" y="2882651"/>
                <a:ext cx="896065" cy="648000"/>
                <a:chOff x="2703324" y="4392954"/>
                <a:chExt cx="972000" cy="972000"/>
              </a:xfrm>
            </p:grpSpPr>
            <p:sp>
              <p:nvSpPr>
                <p:cNvPr id="1217" name="Google Shape;1217;p26"/>
                <p:cNvSpPr txBox="1"/>
                <p:nvPr/>
              </p:nvSpPr>
              <p:spPr>
                <a:xfrm>
                  <a:off x="3222149" y="4672151"/>
                  <a:ext cx="424733" cy="350802"/>
                </a:xfrm>
                <a:prstGeom prst="rect">
                  <a:avLst/>
                </a:prstGeom>
                <a:blipFill rotWithShape="1">
                  <a:blip r:embed="rId13">
                    <a:alphaModFix/>
                  </a:blip>
                  <a:stretch>
                    <a:fillRect b="-31997" l="-16666" r="-19999" t="-7999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218" name="Google Shape;1218;p26"/>
                <p:cNvSpPr/>
                <p:nvPr/>
              </p:nvSpPr>
              <p:spPr>
                <a:xfrm>
                  <a:off x="2703324" y="4392954"/>
                  <a:ext cx="972000" cy="9720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endParaRPr>
                </a:p>
              </p:txBody>
            </p:sp>
            <p:cxnSp>
              <p:nvCxnSpPr>
                <p:cNvPr id="1219" name="Google Shape;1219;p26"/>
                <p:cNvCxnSpPr>
                  <a:stCxn id="1218" idx="0"/>
                  <a:endCxn id="1218" idx="4"/>
                </p:cNvCxnSpPr>
                <p:nvPr/>
              </p:nvCxnSpPr>
              <p:spPr>
                <a:xfrm>
                  <a:off x="3189324" y="4392954"/>
                  <a:ext cx="0" cy="97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20" name="Google Shape;1220;p26"/>
                <p:cNvSpPr txBox="1"/>
                <p:nvPr/>
              </p:nvSpPr>
              <p:spPr>
                <a:xfrm>
                  <a:off x="2728027" y="4636554"/>
                  <a:ext cx="400687" cy="350802"/>
                </a:xfrm>
                <a:prstGeom prst="rect">
                  <a:avLst/>
                </a:prstGeom>
                <a:blipFill rotWithShape="1">
                  <a:blip r:embed="rId14">
                    <a:alphaModFix/>
                  </a:blip>
                  <a:stretch>
                    <a:fillRect b="-30768" l="-13332" r="-16664" t="-3845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</p:grpSp>
          <p:cxnSp>
            <p:nvCxnSpPr>
              <p:cNvPr id="1221" name="Google Shape;1221;p26"/>
              <p:cNvCxnSpPr>
                <a:stCxn id="1197" idx="3"/>
              </p:cNvCxnSpPr>
              <p:nvPr/>
            </p:nvCxnSpPr>
            <p:spPr>
              <a:xfrm flipH="1" rot="10800000">
                <a:off x="1278980" y="3195014"/>
                <a:ext cx="718200" cy="763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222" name="Google Shape;1222;p26"/>
              <p:cNvCxnSpPr>
                <a:stCxn id="1198" idx="3"/>
              </p:cNvCxnSpPr>
              <p:nvPr/>
            </p:nvCxnSpPr>
            <p:spPr>
              <a:xfrm flipH="1" rot="10800000">
                <a:off x="1278980" y="3323599"/>
                <a:ext cx="747000" cy="1035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223" name="Google Shape;1223;p26"/>
              <p:cNvCxnSpPr>
                <a:stCxn id="1199" idx="3"/>
              </p:cNvCxnSpPr>
              <p:nvPr/>
            </p:nvCxnSpPr>
            <p:spPr>
              <a:xfrm flipH="1" rot="10800000">
                <a:off x="1273518" y="3365485"/>
                <a:ext cx="842100" cy="1395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grpSp>
            <p:nvGrpSpPr>
              <p:cNvPr id="1224" name="Google Shape;1224;p26"/>
              <p:cNvGrpSpPr/>
              <p:nvPr/>
            </p:nvGrpSpPr>
            <p:grpSpPr>
              <a:xfrm>
                <a:off x="3624216" y="3968876"/>
                <a:ext cx="856680" cy="648000"/>
                <a:chOff x="2703324" y="4392954"/>
                <a:chExt cx="996649" cy="972000"/>
              </a:xfrm>
            </p:grpSpPr>
            <p:sp>
              <p:nvSpPr>
                <p:cNvPr id="1225" name="Google Shape;1225;p26"/>
                <p:cNvSpPr txBox="1"/>
                <p:nvPr/>
              </p:nvSpPr>
              <p:spPr>
                <a:xfrm>
                  <a:off x="3222149" y="4672151"/>
                  <a:ext cx="477824" cy="394652"/>
                </a:xfrm>
                <a:prstGeom prst="rect">
                  <a:avLst/>
                </a:prstGeom>
                <a:blipFill rotWithShape="1">
                  <a:blip r:embed="rId15">
                    <a:alphaModFix/>
                  </a:blip>
                  <a:stretch>
                    <a:fillRect b="-17854" l="-5713" r="-8570" t="-3569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  <p:sp>
              <p:nvSpPr>
                <p:cNvPr id="1226" name="Google Shape;1226;p26"/>
                <p:cNvSpPr/>
                <p:nvPr/>
              </p:nvSpPr>
              <p:spPr>
                <a:xfrm>
                  <a:off x="2703324" y="4392954"/>
                  <a:ext cx="972000" cy="972000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mbria"/>
                    <a:ea typeface="Cambria"/>
                    <a:cs typeface="Cambria"/>
                    <a:sym typeface="Cambria"/>
                  </a:endParaRPr>
                </a:p>
              </p:txBody>
            </p:sp>
            <p:cxnSp>
              <p:nvCxnSpPr>
                <p:cNvPr id="1227" name="Google Shape;1227;p26"/>
                <p:cNvCxnSpPr>
                  <a:stCxn id="1226" idx="0"/>
                  <a:endCxn id="1226" idx="4"/>
                </p:cNvCxnSpPr>
                <p:nvPr/>
              </p:nvCxnSpPr>
              <p:spPr>
                <a:xfrm>
                  <a:off x="3189324" y="4392954"/>
                  <a:ext cx="0" cy="972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28" name="Google Shape;1228;p26"/>
                <p:cNvSpPr txBox="1"/>
                <p:nvPr/>
              </p:nvSpPr>
              <p:spPr>
                <a:xfrm>
                  <a:off x="2728027" y="4636554"/>
                  <a:ext cx="450773" cy="394652"/>
                </a:xfrm>
                <a:prstGeom prst="rect">
                  <a:avLst/>
                </a:prstGeom>
                <a:blipFill rotWithShape="1">
                  <a:blip r:embed="rId16">
                    <a:alphaModFix/>
                  </a:blip>
                  <a:stretch>
                    <a:fillRect b="-17240" l="-6060" r="-9089" t="-3446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/>
                    <a:t> </a:t>
                  </a:r>
                  <a:endParaRPr/>
                </a:p>
              </p:txBody>
            </p:sp>
          </p:grpSp>
          <p:cxnSp>
            <p:nvCxnSpPr>
              <p:cNvPr id="1229" name="Google Shape;1229;p26"/>
              <p:cNvCxnSpPr>
                <a:stCxn id="1218" idx="6"/>
                <a:endCxn id="1226" idx="2"/>
              </p:cNvCxnSpPr>
              <p:nvPr/>
            </p:nvCxnSpPr>
            <p:spPr>
              <a:xfrm>
                <a:off x="2948225" y="3206651"/>
                <a:ext cx="675900" cy="1086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230" name="Google Shape;1230;p26"/>
              <p:cNvCxnSpPr>
                <a:stCxn id="1213" idx="6"/>
                <a:endCxn id="1226" idx="2"/>
              </p:cNvCxnSpPr>
              <p:nvPr/>
            </p:nvCxnSpPr>
            <p:spPr>
              <a:xfrm>
                <a:off x="2954258" y="3896608"/>
                <a:ext cx="669900" cy="396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231" name="Google Shape;1231;p26"/>
              <p:cNvCxnSpPr>
                <a:stCxn id="1208" idx="6"/>
                <a:endCxn id="1226" idx="2"/>
              </p:cNvCxnSpPr>
              <p:nvPr/>
            </p:nvCxnSpPr>
            <p:spPr>
              <a:xfrm flipH="1" rot="10800000">
                <a:off x="2950771" y="4292751"/>
                <a:ext cx="673500" cy="288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232" name="Google Shape;1232;p26"/>
              <p:cNvCxnSpPr>
                <a:stCxn id="1203" idx="6"/>
                <a:endCxn id="1226" idx="2"/>
              </p:cNvCxnSpPr>
              <p:nvPr/>
            </p:nvCxnSpPr>
            <p:spPr>
              <a:xfrm flipH="1" rot="10800000">
                <a:off x="2950771" y="4292921"/>
                <a:ext cx="673500" cy="9783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3" name="Google Shape;1233;p26"/>
              <p:cNvSpPr/>
              <p:nvPr/>
            </p:nvSpPr>
            <p:spPr>
              <a:xfrm>
                <a:off x="4676218" y="4142835"/>
                <a:ext cx="352982" cy="323165"/>
              </a:xfrm>
              <a:prstGeom prst="rect">
                <a:avLst/>
              </a:prstGeom>
              <a:blipFill rotWithShape="1">
                <a:blip r:embed="rId17">
                  <a:alphaModFix/>
                </a:blip>
                <a:stretch>
                  <a:fillRect b="-5659" l="0" r="-5171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cxnSp>
            <p:nvCxnSpPr>
              <p:cNvPr id="1234" name="Google Shape;1234;p26"/>
              <p:cNvCxnSpPr>
                <a:endCxn id="1233" idx="1"/>
              </p:cNvCxnSpPr>
              <p:nvPr/>
            </p:nvCxnSpPr>
            <p:spPr>
              <a:xfrm>
                <a:off x="4500718" y="4293018"/>
                <a:ext cx="175500" cy="11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5" name="Google Shape;1235;p26"/>
              <p:cNvSpPr txBox="1"/>
              <p:nvPr/>
            </p:nvSpPr>
            <p:spPr>
              <a:xfrm>
                <a:off x="3594441" y="4638351"/>
                <a:ext cx="859531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500">
                    <a:solidFill>
                      <a:srgbClr val="FF0000"/>
                    </a:solidFill>
                  </a:rPr>
                  <a:t>Layer 2</a:t>
                </a:r>
                <a:endParaRPr/>
              </a:p>
            </p:txBody>
          </p:sp>
          <p:sp>
            <p:nvSpPr>
              <p:cNvPr id="1236" name="Google Shape;1236;p26"/>
              <p:cNvSpPr txBox="1"/>
              <p:nvPr/>
            </p:nvSpPr>
            <p:spPr>
              <a:xfrm>
                <a:off x="2024932" y="5631311"/>
                <a:ext cx="859531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500">
                    <a:solidFill>
                      <a:srgbClr val="FF0000"/>
                    </a:solidFill>
                  </a:rPr>
                  <a:t>Layer 1</a:t>
                </a:r>
                <a:endParaRPr/>
              </a:p>
            </p:txBody>
          </p:sp>
          <p:sp>
            <p:nvSpPr>
              <p:cNvPr id="1237" name="Google Shape;1237;p26"/>
              <p:cNvSpPr txBox="1"/>
              <p:nvPr/>
            </p:nvSpPr>
            <p:spPr>
              <a:xfrm>
                <a:off x="583692" y="5230859"/>
                <a:ext cx="1233030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500">
                    <a:solidFill>
                      <a:srgbClr val="FF0000"/>
                    </a:solidFill>
                  </a:rPr>
                  <a:t>Input Layer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500">
                    <a:solidFill>
                      <a:srgbClr val="FF0000"/>
                    </a:solidFill>
                  </a:rPr>
                  <a:t>(or Layer 0)</a:t>
                </a:r>
                <a:endParaRPr/>
              </a:p>
            </p:txBody>
          </p:sp>
          <p:sp>
            <p:nvSpPr>
              <p:cNvPr id="1238" name="Google Shape;1238;p26"/>
              <p:cNvSpPr/>
              <p:nvPr/>
            </p:nvSpPr>
            <p:spPr>
              <a:xfrm>
                <a:off x="1291439" y="3206651"/>
                <a:ext cx="777188" cy="206457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239" name="Google Shape;1239;p26"/>
              <p:cNvCxnSpPr>
                <a:stCxn id="1238" idx="0"/>
              </p:cNvCxnSpPr>
              <p:nvPr/>
            </p:nvCxnSpPr>
            <p:spPr>
              <a:xfrm flipH="1" rot="-5400000">
                <a:off x="2939733" y="1946951"/>
                <a:ext cx="372600" cy="2892000"/>
              </a:xfrm>
              <a:prstGeom prst="curvedConnector4">
                <a:avLst>
                  <a:gd fmla="val 122874" name="adj1"/>
                  <a:gd fmla="val 55822" name="adj2"/>
                </a:avLst>
              </a:prstGeom>
              <a:noFill/>
              <a:ln cap="flat" cmpd="sng" w="19050">
                <a:solidFill>
                  <a:srgbClr val="FF0000"/>
                </a:solidFill>
                <a:prstDash val="dash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0" name="Google Shape;1240;p26"/>
              <p:cNvSpPr/>
              <p:nvPr/>
            </p:nvSpPr>
            <p:spPr>
              <a:xfrm>
                <a:off x="1395994" y="3173581"/>
                <a:ext cx="554126" cy="362150"/>
              </a:xfrm>
              <a:prstGeom prst="rect">
                <a:avLst/>
              </a:prstGeom>
              <a:blipFill rotWithShape="1">
                <a:blip r:embed="rId1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241" name="Google Shape;1241;p26"/>
              <p:cNvSpPr/>
              <p:nvPr/>
            </p:nvSpPr>
            <p:spPr>
              <a:xfrm>
                <a:off x="1252833" y="3754871"/>
                <a:ext cx="554126" cy="362407"/>
              </a:xfrm>
              <a:prstGeom prst="rect">
                <a:avLst/>
              </a:prstGeom>
              <a:blipFill rotWithShape="1">
                <a:blip r:embed="rId19">
                  <a:alphaModFix/>
                </a:blip>
                <a:stretch>
                  <a:fillRect b="-1694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242" name="Google Shape;1242;p26"/>
              <p:cNvSpPr/>
              <p:nvPr/>
            </p:nvSpPr>
            <p:spPr>
              <a:xfrm>
                <a:off x="1382670" y="4402686"/>
                <a:ext cx="554126" cy="363497"/>
              </a:xfrm>
              <a:prstGeom prst="rect">
                <a:avLst/>
              </a:prstGeom>
              <a:blipFill rotWithShape="1">
                <a:blip r:embed="rId20">
                  <a:alphaModFix/>
                </a:blip>
                <a:stretch>
                  <a:fillRect b="-1694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sp>
          <p:nvSpPr>
            <p:cNvPr id="1243" name="Google Shape;1243;p26"/>
            <p:cNvSpPr/>
            <p:nvPr/>
          </p:nvSpPr>
          <p:spPr>
            <a:xfrm>
              <a:off x="4634988" y="2155477"/>
              <a:ext cx="1674626" cy="1214948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7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grpSp>
        <p:nvGrpSpPr>
          <p:cNvPr id="1249" name="Google Shape;1249;p27"/>
          <p:cNvGrpSpPr/>
          <p:nvPr/>
        </p:nvGrpSpPr>
        <p:grpSpPr>
          <a:xfrm>
            <a:off x="326645" y="2598097"/>
            <a:ext cx="8048146" cy="3736382"/>
            <a:chOff x="583692" y="2882651"/>
            <a:chExt cx="8048146" cy="3736382"/>
          </a:xfrm>
        </p:grpSpPr>
        <p:grpSp>
          <p:nvGrpSpPr>
            <p:cNvPr id="1250" name="Google Shape;1250;p27"/>
            <p:cNvGrpSpPr/>
            <p:nvPr/>
          </p:nvGrpSpPr>
          <p:grpSpPr>
            <a:xfrm>
              <a:off x="888990" y="3406887"/>
              <a:ext cx="408456" cy="1503939"/>
              <a:chOff x="1185319" y="3399515"/>
              <a:chExt cx="544608" cy="2005251"/>
            </a:xfrm>
          </p:grpSpPr>
          <p:sp>
            <p:nvSpPr>
              <p:cNvPr id="1251" name="Google Shape;1251;p27"/>
              <p:cNvSpPr txBox="1"/>
              <p:nvPr/>
            </p:nvSpPr>
            <p:spPr>
              <a:xfrm>
                <a:off x="1192601" y="3934562"/>
                <a:ext cx="512704" cy="40011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252" name="Google Shape;1252;p27"/>
              <p:cNvSpPr txBox="1"/>
              <p:nvPr/>
            </p:nvSpPr>
            <p:spPr>
              <a:xfrm>
                <a:off x="1192601" y="4469609"/>
                <a:ext cx="512704" cy="40011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253" name="Google Shape;1253;p27"/>
              <p:cNvSpPr txBox="1"/>
              <p:nvPr/>
            </p:nvSpPr>
            <p:spPr>
              <a:xfrm>
                <a:off x="1185319" y="5004656"/>
                <a:ext cx="512704" cy="40011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254" name="Google Shape;1254;p27"/>
              <p:cNvSpPr txBox="1"/>
              <p:nvPr/>
            </p:nvSpPr>
            <p:spPr>
              <a:xfrm>
                <a:off x="1217223" y="3399515"/>
                <a:ext cx="512704" cy="40011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255" name="Google Shape;1255;p27"/>
            <p:cNvGrpSpPr/>
            <p:nvPr/>
          </p:nvGrpSpPr>
          <p:grpSpPr>
            <a:xfrm>
              <a:off x="2054706" y="4947221"/>
              <a:ext cx="975274" cy="648000"/>
              <a:chOff x="2703324" y="4392954"/>
              <a:chExt cx="996649" cy="972000"/>
            </a:xfrm>
          </p:grpSpPr>
          <p:sp>
            <p:nvSpPr>
              <p:cNvPr id="1256" name="Google Shape;1256;p27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3331" l="-8823" r="-11763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258" name="Google Shape;1258;p27"/>
              <p:cNvCxnSpPr>
                <a:stCxn id="1257" idx="0"/>
                <a:endCxn id="1257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59" name="Google Shape;1259;p27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260" name="Google Shape;1260;p27"/>
            <p:cNvGrpSpPr/>
            <p:nvPr/>
          </p:nvGrpSpPr>
          <p:grpSpPr>
            <a:xfrm>
              <a:off x="2054706" y="4257351"/>
              <a:ext cx="975274" cy="648000"/>
              <a:chOff x="2703324" y="4392954"/>
              <a:chExt cx="996649" cy="972000"/>
            </a:xfrm>
          </p:grpSpPr>
          <p:sp>
            <p:nvSpPr>
              <p:cNvPr id="1261" name="Google Shape;1261;p27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13791" l="-8823" r="-11763" t="-34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262" name="Google Shape;1262;p27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263" name="Google Shape;1263;p27"/>
              <p:cNvCxnSpPr>
                <a:stCxn id="1262" idx="0"/>
                <a:endCxn id="1262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64" name="Google Shape;1264;p27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265" name="Google Shape;1265;p27"/>
            <p:cNvGrpSpPr/>
            <p:nvPr/>
          </p:nvGrpSpPr>
          <p:grpSpPr>
            <a:xfrm>
              <a:off x="2058193" y="3572608"/>
              <a:ext cx="975274" cy="648000"/>
              <a:chOff x="2703324" y="4392954"/>
              <a:chExt cx="996649" cy="972000"/>
            </a:xfrm>
          </p:grpSpPr>
          <p:sp>
            <p:nvSpPr>
              <p:cNvPr id="1266" name="Google Shape;1266;p27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9997" l="-5713" r="-8570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268" name="Google Shape;1268;p27"/>
              <p:cNvCxnSpPr>
                <a:stCxn id="1267" idx="0"/>
                <a:endCxn id="1267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69" name="Google Shape;1269;p27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270" name="Google Shape;1270;p27"/>
            <p:cNvGrpSpPr/>
            <p:nvPr/>
          </p:nvGrpSpPr>
          <p:grpSpPr>
            <a:xfrm>
              <a:off x="2052161" y="2882651"/>
              <a:ext cx="951154" cy="648000"/>
              <a:chOff x="2703324" y="4392954"/>
              <a:chExt cx="972000" cy="972000"/>
            </a:xfrm>
          </p:grpSpPr>
          <p:sp>
            <p:nvSpPr>
              <p:cNvPr id="1271" name="Google Shape;1271;p27"/>
              <p:cNvSpPr txBox="1"/>
              <p:nvPr/>
            </p:nvSpPr>
            <p:spPr>
              <a:xfrm>
                <a:off x="3222149" y="4672151"/>
                <a:ext cx="424733" cy="350802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31997" l="-16666" r="-19999" t="-799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273" name="Google Shape;1273;p27"/>
              <p:cNvCxnSpPr>
                <a:stCxn id="1272" idx="0"/>
                <a:endCxn id="1272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74" name="Google Shape;1274;p27"/>
              <p:cNvSpPr txBox="1"/>
              <p:nvPr/>
            </p:nvSpPr>
            <p:spPr>
              <a:xfrm>
                <a:off x="2728027" y="4636554"/>
                <a:ext cx="400687" cy="350802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-30768" l="-13332" r="-16664" t="-38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275" name="Google Shape;1275;p27"/>
            <p:cNvCxnSpPr>
              <a:stCxn id="1251" idx="3"/>
            </p:cNvCxnSpPr>
            <p:nvPr/>
          </p:nvCxnSpPr>
          <p:spPr>
            <a:xfrm flipH="1" rot="10800000">
              <a:off x="1278980" y="3195014"/>
              <a:ext cx="718200" cy="76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76" name="Google Shape;1276;p27"/>
            <p:cNvCxnSpPr>
              <a:stCxn id="1251" idx="3"/>
              <a:endCxn id="1269" idx="1"/>
            </p:cNvCxnSpPr>
            <p:nvPr/>
          </p:nvCxnSpPr>
          <p:spPr>
            <a:xfrm flipH="1" rot="10800000">
              <a:off x="1278980" y="3869714"/>
              <a:ext cx="803400" cy="88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77" name="Google Shape;1277;p27"/>
            <p:cNvCxnSpPr>
              <a:stCxn id="1251" idx="3"/>
              <a:endCxn id="1262" idx="2"/>
            </p:cNvCxnSpPr>
            <p:nvPr/>
          </p:nvCxnSpPr>
          <p:spPr>
            <a:xfrm>
              <a:off x="1278980" y="3958214"/>
              <a:ext cx="775800" cy="62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78" name="Google Shape;1278;p27"/>
            <p:cNvCxnSpPr>
              <a:stCxn id="1251" idx="3"/>
              <a:endCxn id="1257" idx="2"/>
            </p:cNvCxnSpPr>
            <p:nvPr/>
          </p:nvCxnSpPr>
          <p:spPr>
            <a:xfrm>
              <a:off x="1278980" y="3958214"/>
              <a:ext cx="775800" cy="131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79" name="Google Shape;1279;p27"/>
            <p:cNvCxnSpPr>
              <a:stCxn id="1252" idx="3"/>
            </p:cNvCxnSpPr>
            <p:nvPr/>
          </p:nvCxnSpPr>
          <p:spPr>
            <a:xfrm flipH="1" rot="10800000">
              <a:off x="1278980" y="3195199"/>
              <a:ext cx="718200" cy="11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80" name="Google Shape;1280;p27"/>
            <p:cNvCxnSpPr>
              <a:stCxn id="1252" idx="3"/>
            </p:cNvCxnSpPr>
            <p:nvPr/>
          </p:nvCxnSpPr>
          <p:spPr>
            <a:xfrm flipH="1" rot="10800000">
              <a:off x="1278980" y="3840499"/>
              <a:ext cx="718200" cy="51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81" name="Google Shape;1281;p27"/>
            <p:cNvCxnSpPr>
              <a:stCxn id="1252" idx="3"/>
              <a:endCxn id="1262" idx="2"/>
            </p:cNvCxnSpPr>
            <p:nvPr/>
          </p:nvCxnSpPr>
          <p:spPr>
            <a:xfrm>
              <a:off x="1278980" y="4359499"/>
              <a:ext cx="775800" cy="222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82" name="Google Shape;1282;p27"/>
            <p:cNvCxnSpPr>
              <a:stCxn id="1252" idx="3"/>
              <a:endCxn id="1257" idx="2"/>
            </p:cNvCxnSpPr>
            <p:nvPr/>
          </p:nvCxnSpPr>
          <p:spPr>
            <a:xfrm>
              <a:off x="1278980" y="4359499"/>
              <a:ext cx="775800" cy="91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83" name="Google Shape;1283;p27"/>
            <p:cNvCxnSpPr>
              <a:stCxn id="1252" idx="3"/>
            </p:cNvCxnSpPr>
            <p:nvPr/>
          </p:nvCxnSpPr>
          <p:spPr>
            <a:xfrm>
              <a:off x="1278980" y="4359499"/>
              <a:ext cx="718200" cy="90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84" name="Google Shape;1284;p27"/>
            <p:cNvCxnSpPr>
              <a:stCxn id="1253" idx="3"/>
              <a:endCxn id="1272" idx="2"/>
            </p:cNvCxnSpPr>
            <p:nvPr/>
          </p:nvCxnSpPr>
          <p:spPr>
            <a:xfrm flipH="1" rot="10800000">
              <a:off x="1273518" y="3206785"/>
              <a:ext cx="778500" cy="1554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85" name="Google Shape;1285;p27"/>
            <p:cNvCxnSpPr>
              <a:stCxn id="1253" idx="3"/>
              <a:endCxn id="1267" idx="2"/>
            </p:cNvCxnSpPr>
            <p:nvPr/>
          </p:nvCxnSpPr>
          <p:spPr>
            <a:xfrm flipH="1" rot="10800000">
              <a:off x="1273518" y="3896485"/>
              <a:ext cx="784800" cy="8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86" name="Google Shape;1286;p27"/>
            <p:cNvCxnSpPr>
              <a:stCxn id="1253" idx="3"/>
              <a:endCxn id="1262" idx="2"/>
            </p:cNvCxnSpPr>
            <p:nvPr/>
          </p:nvCxnSpPr>
          <p:spPr>
            <a:xfrm flipH="1" rot="10800000">
              <a:off x="1273518" y="4581385"/>
              <a:ext cx="781200" cy="17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87" name="Google Shape;1287;p27"/>
            <p:cNvCxnSpPr>
              <a:endCxn id="1257" idx="2"/>
            </p:cNvCxnSpPr>
            <p:nvPr/>
          </p:nvCxnSpPr>
          <p:spPr>
            <a:xfrm>
              <a:off x="1296306" y="4760921"/>
              <a:ext cx="758400" cy="51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288" name="Google Shape;1288;p27"/>
            <p:cNvGrpSpPr/>
            <p:nvPr/>
          </p:nvGrpSpPr>
          <p:grpSpPr>
            <a:xfrm>
              <a:off x="3439591" y="3968876"/>
              <a:ext cx="975274" cy="648000"/>
              <a:chOff x="2703324" y="4392954"/>
              <a:chExt cx="996649" cy="972000"/>
            </a:xfrm>
          </p:grpSpPr>
          <p:sp>
            <p:nvSpPr>
              <p:cNvPr id="1289" name="Google Shape;1289;p27"/>
              <p:cNvSpPr txBox="1"/>
              <p:nvPr/>
            </p:nvSpPr>
            <p:spPr>
              <a:xfrm>
                <a:off x="3222149" y="4672151"/>
                <a:ext cx="477824" cy="394652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b="-17854" l="-5713" r="-857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291" name="Google Shape;1291;p27"/>
              <p:cNvCxnSpPr>
                <a:stCxn id="1290" idx="0"/>
                <a:endCxn id="1290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92" name="Google Shape;1292;p27"/>
              <p:cNvSpPr txBox="1"/>
              <p:nvPr/>
            </p:nvSpPr>
            <p:spPr>
              <a:xfrm>
                <a:off x="2728027" y="4636554"/>
                <a:ext cx="450773" cy="394652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293" name="Google Shape;1293;p27"/>
            <p:cNvCxnSpPr>
              <a:stCxn id="1272" idx="6"/>
              <a:endCxn id="1290" idx="2"/>
            </p:cNvCxnSpPr>
            <p:nvPr/>
          </p:nvCxnSpPr>
          <p:spPr>
            <a:xfrm>
              <a:off x="3003315" y="3206651"/>
              <a:ext cx="436200" cy="108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4" name="Google Shape;1294;p27"/>
            <p:cNvCxnSpPr>
              <a:stCxn id="1267" idx="6"/>
              <a:endCxn id="1290" idx="2"/>
            </p:cNvCxnSpPr>
            <p:nvPr/>
          </p:nvCxnSpPr>
          <p:spPr>
            <a:xfrm>
              <a:off x="3009347" y="3896608"/>
              <a:ext cx="430200" cy="39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5" name="Google Shape;1295;p27"/>
            <p:cNvCxnSpPr>
              <a:stCxn id="1262" idx="6"/>
              <a:endCxn id="1290" idx="2"/>
            </p:cNvCxnSpPr>
            <p:nvPr/>
          </p:nvCxnSpPr>
          <p:spPr>
            <a:xfrm flipH="1" rot="10800000">
              <a:off x="3005860" y="4292751"/>
              <a:ext cx="433800" cy="28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296" name="Google Shape;1296;p27"/>
            <p:cNvCxnSpPr>
              <a:stCxn id="1257" idx="6"/>
              <a:endCxn id="1290" idx="2"/>
            </p:cNvCxnSpPr>
            <p:nvPr/>
          </p:nvCxnSpPr>
          <p:spPr>
            <a:xfrm flipH="1" rot="10800000">
              <a:off x="3005860" y="4292921"/>
              <a:ext cx="433800" cy="978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297" name="Google Shape;1297;p27"/>
            <p:cNvSpPr/>
            <p:nvPr/>
          </p:nvSpPr>
          <p:spPr>
            <a:xfrm>
              <a:off x="4676218" y="4142835"/>
              <a:ext cx="352982" cy="323165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5659" l="0" r="-344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298" name="Google Shape;1298;p27"/>
            <p:cNvCxnSpPr>
              <a:stCxn id="1290" idx="6"/>
              <a:endCxn id="1297" idx="1"/>
            </p:cNvCxnSpPr>
            <p:nvPr/>
          </p:nvCxnSpPr>
          <p:spPr>
            <a:xfrm>
              <a:off x="4390745" y="4292876"/>
              <a:ext cx="285600" cy="11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299" name="Google Shape;1299;p27"/>
            <p:cNvSpPr txBox="1"/>
            <p:nvPr/>
          </p:nvSpPr>
          <p:spPr>
            <a:xfrm>
              <a:off x="3409816" y="463835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2</a:t>
              </a:r>
              <a:endParaRPr/>
            </a:p>
          </p:txBody>
        </p:sp>
        <p:sp>
          <p:nvSpPr>
            <p:cNvPr id="1300" name="Google Shape;1300;p27"/>
            <p:cNvSpPr txBox="1"/>
            <p:nvPr/>
          </p:nvSpPr>
          <p:spPr>
            <a:xfrm>
              <a:off x="2024932" y="563131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1</a:t>
              </a:r>
              <a:endParaRPr/>
            </a:p>
          </p:txBody>
        </p:sp>
        <p:sp>
          <p:nvSpPr>
            <p:cNvPr id="1301" name="Google Shape;1301;p27"/>
            <p:cNvSpPr/>
            <p:nvPr/>
          </p:nvSpPr>
          <p:spPr>
            <a:xfrm>
              <a:off x="1291439" y="3206651"/>
              <a:ext cx="777188" cy="206457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302" name="Google Shape;1302;p27"/>
            <p:cNvCxnSpPr/>
            <p:nvPr/>
          </p:nvCxnSpPr>
          <p:spPr>
            <a:xfrm>
              <a:off x="1617719" y="3205771"/>
              <a:ext cx="3668528" cy="649940"/>
            </a:xfrm>
            <a:prstGeom prst="curvedConnector3">
              <a:avLst>
                <a:gd fmla="val 57007" name="adj1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1303" name="Google Shape;1303;p27"/>
            <p:cNvSpPr/>
            <p:nvPr/>
          </p:nvSpPr>
          <p:spPr>
            <a:xfrm>
              <a:off x="6134552" y="4350123"/>
              <a:ext cx="2497286" cy="160653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304" name="Google Shape;1304;p27"/>
            <p:cNvSpPr txBox="1"/>
            <p:nvPr/>
          </p:nvSpPr>
          <p:spPr>
            <a:xfrm>
              <a:off x="3241118" y="6237903"/>
              <a:ext cx="2909707" cy="38113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-25804" l="-1885" r="-837" t="-6451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305" name="Google Shape;1305;p27"/>
            <p:cNvSpPr txBox="1"/>
            <p:nvPr/>
          </p:nvSpPr>
          <p:spPr>
            <a:xfrm>
              <a:off x="583692" y="5230859"/>
              <a:ext cx="123303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Input Layer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(or Layer 0)</a:t>
              </a:r>
              <a:endParaRPr/>
            </a:p>
          </p:txBody>
        </p:sp>
      </p:grpSp>
      <p:grpSp>
        <p:nvGrpSpPr>
          <p:cNvPr id="1306" name="Google Shape;1306;p27"/>
          <p:cNvGrpSpPr/>
          <p:nvPr/>
        </p:nvGrpSpPr>
        <p:grpSpPr>
          <a:xfrm>
            <a:off x="5417932" y="1497481"/>
            <a:ext cx="2956859" cy="2312219"/>
            <a:chOff x="5417932" y="1497481"/>
            <a:chExt cx="2956859" cy="2312219"/>
          </a:xfrm>
        </p:grpSpPr>
        <p:pic>
          <p:nvPicPr>
            <p:cNvPr id="1307" name="Google Shape;1307;p2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458952" y="1497481"/>
              <a:ext cx="1915839" cy="23122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8" name="Google Shape;1308;p27"/>
            <p:cNvSpPr/>
            <p:nvPr/>
          </p:nvSpPr>
          <p:spPr>
            <a:xfrm>
              <a:off x="5417932" y="2176152"/>
              <a:ext cx="1130887" cy="477438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</p:grpSp>
      <p:sp>
        <p:nvSpPr>
          <p:cNvPr id="1309" name="Google Shape;1309;p27"/>
          <p:cNvSpPr/>
          <p:nvPr/>
        </p:nvSpPr>
        <p:spPr>
          <a:xfrm>
            <a:off x="2921036" y="987732"/>
            <a:ext cx="1674626" cy="1214948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8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grpSp>
        <p:nvGrpSpPr>
          <p:cNvPr id="1315" name="Google Shape;1315;p28"/>
          <p:cNvGrpSpPr/>
          <p:nvPr/>
        </p:nvGrpSpPr>
        <p:grpSpPr>
          <a:xfrm>
            <a:off x="990600" y="1752600"/>
            <a:ext cx="6036572" cy="3495969"/>
            <a:chOff x="583692" y="2458507"/>
            <a:chExt cx="6036572" cy="3495969"/>
          </a:xfrm>
        </p:grpSpPr>
        <p:cxnSp>
          <p:nvCxnSpPr>
            <p:cNvPr id="1316" name="Google Shape;1316;p28"/>
            <p:cNvCxnSpPr/>
            <p:nvPr/>
          </p:nvCxnSpPr>
          <p:spPr>
            <a:xfrm>
              <a:off x="1296276" y="3556928"/>
              <a:ext cx="755883" cy="297658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17" name="Google Shape;1317;p28"/>
            <p:cNvCxnSpPr>
              <a:endCxn id="1318" idx="2"/>
            </p:cNvCxnSpPr>
            <p:nvPr/>
          </p:nvCxnSpPr>
          <p:spPr>
            <a:xfrm>
              <a:off x="1360968" y="3556851"/>
              <a:ext cx="758400" cy="10245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319" name="Google Shape;1319;p28"/>
            <p:cNvGrpSpPr/>
            <p:nvPr/>
          </p:nvGrpSpPr>
          <p:grpSpPr>
            <a:xfrm>
              <a:off x="888990" y="3406887"/>
              <a:ext cx="408456" cy="1503939"/>
              <a:chOff x="1185319" y="3399515"/>
              <a:chExt cx="544608" cy="2005251"/>
            </a:xfrm>
          </p:grpSpPr>
          <p:sp>
            <p:nvSpPr>
              <p:cNvPr id="1320" name="Google Shape;1320;p28"/>
              <p:cNvSpPr txBox="1"/>
              <p:nvPr/>
            </p:nvSpPr>
            <p:spPr>
              <a:xfrm>
                <a:off x="1192601" y="3934562"/>
                <a:ext cx="512704" cy="40011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21" name="Google Shape;1321;p28"/>
              <p:cNvSpPr txBox="1"/>
              <p:nvPr/>
            </p:nvSpPr>
            <p:spPr>
              <a:xfrm>
                <a:off x="1192601" y="4469609"/>
                <a:ext cx="512704" cy="40011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22" name="Google Shape;1322;p28"/>
              <p:cNvSpPr txBox="1"/>
              <p:nvPr/>
            </p:nvSpPr>
            <p:spPr>
              <a:xfrm>
                <a:off x="1185319" y="5004656"/>
                <a:ext cx="512704" cy="40011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23" name="Google Shape;1323;p28"/>
              <p:cNvSpPr txBox="1"/>
              <p:nvPr/>
            </p:nvSpPr>
            <p:spPr>
              <a:xfrm>
                <a:off x="1217223" y="3399515"/>
                <a:ext cx="512704" cy="40011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324" name="Google Shape;1324;p28"/>
            <p:cNvGrpSpPr/>
            <p:nvPr/>
          </p:nvGrpSpPr>
          <p:grpSpPr>
            <a:xfrm>
              <a:off x="2119368" y="4947221"/>
              <a:ext cx="978901" cy="648000"/>
              <a:chOff x="2703324" y="4392954"/>
              <a:chExt cx="996649" cy="972000"/>
            </a:xfrm>
          </p:grpSpPr>
          <p:sp>
            <p:nvSpPr>
              <p:cNvPr id="1325" name="Google Shape;1325;p28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3331" l="-8823" r="-11763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26" name="Google Shape;1326;p28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327" name="Google Shape;1327;p28"/>
              <p:cNvCxnSpPr>
                <a:stCxn id="1326" idx="0"/>
                <a:endCxn id="1326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28" name="Google Shape;1328;p28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329" name="Google Shape;1329;p28"/>
            <p:cNvGrpSpPr/>
            <p:nvPr/>
          </p:nvGrpSpPr>
          <p:grpSpPr>
            <a:xfrm>
              <a:off x="2119368" y="4257351"/>
              <a:ext cx="978901" cy="648000"/>
              <a:chOff x="2703324" y="4392954"/>
              <a:chExt cx="996649" cy="972000"/>
            </a:xfrm>
          </p:grpSpPr>
          <p:sp>
            <p:nvSpPr>
              <p:cNvPr id="1330" name="Google Shape;1330;p28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13791" l="-8823" r="-11763" t="-34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18" name="Google Shape;1318;p28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331" name="Google Shape;1331;p28"/>
              <p:cNvCxnSpPr>
                <a:stCxn id="1318" idx="0"/>
                <a:endCxn id="1318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32" name="Google Shape;1332;p28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333" name="Google Shape;1333;p28"/>
            <p:cNvGrpSpPr/>
            <p:nvPr/>
          </p:nvGrpSpPr>
          <p:grpSpPr>
            <a:xfrm>
              <a:off x="2122855" y="3572608"/>
              <a:ext cx="978901" cy="648000"/>
              <a:chOff x="2703324" y="4392954"/>
              <a:chExt cx="996649" cy="972000"/>
            </a:xfrm>
          </p:grpSpPr>
          <p:sp>
            <p:nvSpPr>
              <p:cNvPr id="1334" name="Google Shape;1334;p28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9997" l="-5713" r="-8570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35" name="Google Shape;1335;p28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336" name="Google Shape;1336;p28"/>
              <p:cNvCxnSpPr>
                <a:stCxn id="1335" idx="0"/>
                <a:endCxn id="1335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37" name="Google Shape;1337;p28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338" name="Google Shape;1338;p28"/>
            <p:cNvGrpSpPr/>
            <p:nvPr/>
          </p:nvGrpSpPr>
          <p:grpSpPr>
            <a:xfrm>
              <a:off x="2116822" y="2882651"/>
              <a:ext cx="954692" cy="648000"/>
              <a:chOff x="2703324" y="4392954"/>
              <a:chExt cx="972000" cy="972000"/>
            </a:xfrm>
          </p:grpSpPr>
          <p:sp>
            <p:nvSpPr>
              <p:cNvPr id="1339" name="Google Shape;1339;p28"/>
              <p:cNvSpPr txBox="1"/>
              <p:nvPr/>
            </p:nvSpPr>
            <p:spPr>
              <a:xfrm>
                <a:off x="3222149" y="4672151"/>
                <a:ext cx="424733" cy="350802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31997" l="-16666" r="-19999" t="-799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341" name="Google Shape;1341;p28"/>
              <p:cNvCxnSpPr>
                <a:stCxn id="1340" idx="0"/>
                <a:endCxn id="1340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42" name="Google Shape;1342;p28"/>
              <p:cNvSpPr txBox="1"/>
              <p:nvPr/>
            </p:nvSpPr>
            <p:spPr>
              <a:xfrm>
                <a:off x="2728027" y="4636554"/>
                <a:ext cx="400687" cy="350802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-30768" l="-13332" r="-16664" t="-38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343" name="Google Shape;1343;p28"/>
            <p:cNvCxnSpPr>
              <a:stCxn id="1323" idx="3"/>
              <a:endCxn id="1326" idx="2"/>
            </p:cNvCxnSpPr>
            <p:nvPr/>
          </p:nvCxnSpPr>
          <p:spPr>
            <a:xfrm>
              <a:off x="1297446" y="3556928"/>
              <a:ext cx="822000" cy="17142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44" name="Google Shape;1344;p28"/>
            <p:cNvCxnSpPr/>
            <p:nvPr/>
          </p:nvCxnSpPr>
          <p:spPr>
            <a:xfrm flipH="1" rot="10800000">
              <a:off x="1297446" y="3206651"/>
              <a:ext cx="754714" cy="350277"/>
            </a:xfrm>
            <a:prstGeom prst="straightConnector1">
              <a:avLst/>
            </a:prstGeom>
            <a:noFill/>
            <a:ln cap="flat" cmpd="sng" w="1905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345" name="Google Shape;1345;p28"/>
            <p:cNvGrpSpPr/>
            <p:nvPr/>
          </p:nvGrpSpPr>
          <p:grpSpPr>
            <a:xfrm>
              <a:off x="3656653" y="3968876"/>
              <a:ext cx="978901" cy="648000"/>
              <a:chOff x="2703324" y="4392954"/>
              <a:chExt cx="996649" cy="972000"/>
            </a:xfrm>
          </p:grpSpPr>
          <p:sp>
            <p:nvSpPr>
              <p:cNvPr id="1346" name="Google Shape;1346;p28"/>
              <p:cNvSpPr txBox="1"/>
              <p:nvPr/>
            </p:nvSpPr>
            <p:spPr>
              <a:xfrm>
                <a:off x="3222149" y="4672151"/>
                <a:ext cx="477824" cy="394652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b="-17854" l="-5713" r="-857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47" name="Google Shape;1347;p28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348" name="Google Shape;1348;p28"/>
              <p:cNvCxnSpPr>
                <a:stCxn id="1347" idx="0"/>
                <a:endCxn id="1347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49" name="Google Shape;1349;p28"/>
              <p:cNvSpPr txBox="1"/>
              <p:nvPr/>
            </p:nvSpPr>
            <p:spPr>
              <a:xfrm>
                <a:off x="2728027" y="4636554"/>
                <a:ext cx="450773" cy="394652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350" name="Google Shape;1350;p28"/>
            <p:cNvCxnSpPr>
              <a:stCxn id="1340" idx="6"/>
              <a:endCxn id="1347" idx="2"/>
            </p:cNvCxnSpPr>
            <p:nvPr/>
          </p:nvCxnSpPr>
          <p:spPr>
            <a:xfrm>
              <a:off x="3071514" y="3206651"/>
              <a:ext cx="585000" cy="108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51" name="Google Shape;1351;p28"/>
            <p:cNvCxnSpPr>
              <a:stCxn id="1335" idx="6"/>
              <a:endCxn id="1347" idx="2"/>
            </p:cNvCxnSpPr>
            <p:nvPr/>
          </p:nvCxnSpPr>
          <p:spPr>
            <a:xfrm>
              <a:off x="3077546" y="3896608"/>
              <a:ext cx="579000" cy="39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52" name="Google Shape;1352;p28"/>
            <p:cNvCxnSpPr>
              <a:stCxn id="1318" idx="6"/>
              <a:endCxn id="1347" idx="2"/>
            </p:cNvCxnSpPr>
            <p:nvPr/>
          </p:nvCxnSpPr>
          <p:spPr>
            <a:xfrm flipH="1" rot="10800000">
              <a:off x="3074059" y="4292751"/>
              <a:ext cx="582600" cy="28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53" name="Google Shape;1353;p28"/>
            <p:cNvCxnSpPr>
              <a:stCxn id="1326" idx="6"/>
              <a:endCxn id="1347" idx="2"/>
            </p:cNvCxnSpPr>
            <p:nvPr/>
          </p:nvCxnSpPr>
          <p:spPr>
            <a:xfrm flipH="1" rot="10800000">
              <a:off x="3074059" y="4292921"/>
              <a:ext cx="582600" cy="978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354" name="Google Shape;1354;p28"/>
            <p:cNvSpPr/>
            <p:nvPr/>
          </p:nvSpPr>
          <p:spPr>
            <a:xfrm>
              <a:off x="4828618" y="4142835"/>
              <a:ext cx="352982" cy="323165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5659" l="0" r="-344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355" name="Google Shape;1355;p28"/>
            <p:cNvCxnSpPr>
              <a:stCxn id="1347" idx="6"/>
              <a:endCxn id="1354" idx="1"/>
            </p:cNvCxnSpPr>
            <p:nvPr/>
          </p:nvCxnSpPr>
          <p:spPr>
            <a:xfrm>
              <a:off x="4611344" y="4292876"/>
              <a:ext cx="217200" cy="11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356" name="Google Shape;1356;p28"/>
            <p:cNvSpPr txBox="1"/>
            <p:nvPr/>
          </p:nvSpPr>
          <p:spPr>
            <a:xfrm>
              <a:off x="3562216" y="463835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2</a:t>
              </a:r>
              <a:endParaRPr/>
            </a:p>
          </p:txBody>
        </p:sp>
        <p:sp>
          <p:nvSpPr>
            <p:cNvPr id="1357" name="Google Shape;1357;p28"/>
            <p:cNvSpPr txBox="1"/>
            <p:nvPr/>
          </p:nvSpPr>
          <p:spPr>
            <a:xfrm>
              <a:off x="2024932" y="563131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1</a:t>
              </a:r>
              <a:endParaRPr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1291439" y="3045051"/>
              <a:ext cx="777188" cy="222617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359" name="Google Shape;1359;p28"/>
            <p:cNvCxnSpPr>
              <a:stCxn id="1358" idx="0"/>
            </p:cNvCxnSpPr>
            <p:nvPr/>
          </p:nvCxnSpPr>
          <p:spPr>
            <a:xfrm flipH="1" rot="-5400000">
              <a:off x="3368583" y="1356501"/>
              <a:ext cx="69900" cy="3447000"/>
            </a:xfrm>
            <a:prstGeom prst="curvedConnector4">
              <a:avLst>
                <a:gd fmla="val 682257" name="adj1"/>
                <a:gd fmla="val 43832" name="adj2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1360" name="Google Shape;1360;p28"/>
            <p:cNvSpPr/>
            <p:nvPr/>
          </p:nvSpPr>
          <p:spPr>
            <a:xfrm>
              <a:off x="5181600" y="2458507"/>
              <a:ext cx="1438664" cy="1601464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2190728" y="2908563"/>
              <a:ext cx="595868" cy="439351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-2775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2159482" y="3427432"/>
              <a:ext cx="595869" cy="451855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2162302" y="4000328"/>
              <a:ext cx="595869" cy="451855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2159482" y="4655690"/>
              <a:ext cx="595869" cy="451855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365" name="Google Shape;1365;p28"/>
            <p:cNvSpPr txBox="1"/>
            <p:nvPr/>
          </p:nvSpPr>
          <p:spPr>
            <a:xfrm>
              <a:off x="583692" y="5230859"/>
              <a:ext cx="123303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Input Layer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(or Layer 0)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29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grpSp>
        <p:nvGrpSpPr>
          <p:cNvPr id="1371" name="Google Shape;1371;p29"/>
          <p:cNvGrpSpPr/>
          <p:nvPr/>
        </p:nvGrpSpPr>
        <p:grpSpPr>
          <a:xfrm>
            <a:off x="838200" y="1447800"/>
            <a:ext cx="5888141" cy="4243898"/>
            <a:chOff x="583692" y="1710578"/>
            <a:chExt cx="5888141" cy="4243898"/>
          </a:xfrm>
        </p:grpSpPr>
        <p:cxnSp>
          <p:nvCxnSpPr>
            <p:cNvPr id="1372" name="Google Shape;1372;p29"/>
            <p:cNvCxnSpPr/>
            <p:nvPr/>
          </p:nvCxnSpPr>
          <p:spPr>
            <a:xfrm>
              <a:off x="1296276" y="3556928"/>
              <a:ext cx="755883" cy="297658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73" name="Google Shape;1373;p29"/>
            <p:cNvCxnSpPr>
              <a:endCxn id="1374" idx="2"/>
            </p:cNvCxnSpPr>
            <p:nvPr/>
          </p:nvCxnSpPr>
          <p:spPr>
            <a:xfrm>
              <a:off x="1296306" y="3556851"/>
              <a:ext cx="758400" cy="10245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375" name="Google Shape;1375;p29"/>
            <p:cNvGrpSpPr/>
            <p:nvPr/>
          </p:nvGrpSpPr>
          <p:grpSpPr>
            <a:xfrm>
              <a:off x="888990" y="3406887"/>
              <a:ext cx="408456" cy="1503939"/>
              <a:chOff x="1185319" y="3399515"/>
              <a:chExt cx="544608" cy="2005251"/>
            </a:xfrm>
          </p:grpSpPr>
          <p:sp>
            <p:nvSpPr>
              <p:cNvPr id="1376" name="Google Shape;1376;p29"/>
              <p:cNvSpPr txBox="1"/>
              <p:nvPr/>
            </p:nvSpPr>
            <p:spPr>
              <a:xfrm>
                <a:off x="1192601" y="3934562"/>
                <a:ext cx="512704" cy="40011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77" name="Google Shape;1377;p29"/>
              <p:cNvSpPr txBox="1"/>
              <p:nvPr/>
            </p:nvSpPr>
            <p:spPr>
              <a:xfrm>
                <a:off x="1192601" y="4469609"/>
                <a:ext cx="512704" cy="40011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78" name="Google Shape;1378;p29"/>
              <p:cNvSpPr txBox="1"/>
              <p:nvPr/>
            </p:nvSpPr>
            <p:spPr>
              <a:xfrm>
                <a:off x="1185319" y="5004656"/>
                <a:ext cx="512704" cy="40011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79" name="Google Shape;1379;p29"/>
              <p:cNvSpPr txBox="1"/>
              <p:nvPr/>
            </p:nvSpPr>
            <p:spPr>
              <a:xfrm>
                <a:off x="1217223" y="3399515"/>
                <a:ext cx="512704" cy="40011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380" name="Google Shape;1380;p29"/>
            <p:cNvGrpSpPr/>
            <p:nvPr/>
          </p:nvGrpSpPr>
          <p:grpSpPr>
            <a:xfrm>
              <a:off x="2054706" y="4947221"/>
              <a:ext cx="961936" cy="648000"/>
              <a:chOff x="2703324" y="4392954"/>
              <a:chExt cx="996649" cy="972000"/>
            </a:xfrm>
          </p:grpSpPr>
          <p:sp>
            <p:nvSpPr>
              <p:cNvPr id="1381" name="Google Shape;1381;p29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3331" l="-8823" r="-11763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383" name="Google Shape;1383;p29"/>
              <p:cNvCxnSpPr>
                <a:stCxn id="1382" idx="0"/>
                <a:endCxn id="1382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84" name="Google Shape;1384;p29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385" name="Google Shape;1385;p29"/>
            <p:cNvGrpSpPr/>
            <p:nvPr/>
          </p:nvGrpSpPr>
          <p:grpSpPr>
            <a:xfrm>
              <a:off x="2054706" y="4257351"/>
              <a:ext cx="961936" cy="648000"/>
              <a:chOff x="2703324" y="4392954"/>
              <a:chExt cx="996649" cy="972000"/>
            </a:xfrm>
          </p:grpSpPr>
          <p:sp>
            <p:nvSpPr>
              <p:cNvPr id="1386" name="Google Shape;1386;p29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13791" l="-8823" r="-11763" t="-34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74" name="Google Shape;1374;p29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387" name="Google Shape;1387;p29"/>
              <p:cNvCxnSpPr>
                <a:stCxn id="1374" idx="0"/>
                <a:endCxn id="1374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88" name="Google Shape;1388;p29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389" name="Google Shape;1389;p29"/>
            <p:cNvGrpSpPr/>
            <p:nvPr/>
          </p:nvGrpSpPr>
          <p:grpSpPr>
            <a:xfrm>
              <a:off x="2058193" y="3572608"/>
              <a:ext cx="961936" cy="648000"/>
              <a:chOff x="2703324" y="4392954"/>
              <a:chExt cx="996649" cy="972000"/>
            </a:xfrm>
          </p:grpSpPr>
          <p:sp>
            <p:nvSpPr>
              <p:cNvPr id="1390" name="Google Shape;1390;p29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9997" l="-5713" r="-8570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392" name="Google Shape;1392;p29"/>
              <p:cNvCxnSpPr>
                <a:stCxn id="1391" idx="0"/>
                <a:endCxn id="1391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93" name="Google Shape;1393;p29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394" name="Google Shape;1394;p29"/>
            <p:cNvGrpSpPr/>
            <p:nvPr/>
          </p:nvGrpSpPr>
          <p:grpSpPr>
            <a:xfrm>
              <a:off x="2052161" y="2882651"/>
              <a:ext cx="938146" cy="648000"/>
              <a:chOff x="2703324" y="4392954"/>
              <a:chExt cx="972000" cy="972000"/>
            </a:xfrm>
          </p:grpSpPr>
          <p:sp>
            <p:nvSpPr>
              <p:cNvPr id="1395" name="Google Shape;1395;p29"/>
              <p:cNvSpPr txBox="1"/>
              <p:nvPr/>
            </p:nvSpPr>
            <p:spPr>
              <a:xfrm>
                <a:off x="3222149" y="4672151"/>
                <a:ext cx="424733" cy="350802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31997" l="-16666" r="-19999" t="-799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397" name="Google Shape;1397;p29"/>
              <p:cNvCxnSpPr>
                <a:stCxn id="1396" idx="0"/>
                <a:endCxn id="1396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98" name="Google Shape;1398;p29"/>
              <p:cNvSpPr txBox="1"/>
              <p:nvPr/>
            </p:nvSpPr>
            <p:spPr>
              <a:xfrm>
                <a:off x="2728027" y="4636554"/>
                <a:ext cx="400687" cy="350802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-30768" l="-13332" r="-16664" t="-38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399" name="Google Shape;1399;p29"/>
            <p:cNvCxnSpPr>
              <a:stCxn id="1379" idx="3"/>
              <a:endCxn id="1382" idx="2"/>
            </p:cNvCxnSpPr>
            <p:nvPr/>
          </p:nvCxnSpPr>
          <p:spPr>
            <a:xfrm>
              <a:off x="1297446" y="3556928"/>
              <a:ext cx="757200" cy="17142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0" name="Google Shape;1400;p29"/>
            <p:cNvCxnSpPr>
              <a:stCxn id="1376" idx="3"/>
            </p:cNvCxnSpPr>
            <p:nvPr/>
          </p:nvCxnSpPr>
          <p:spPr>
            <a:xfrm flipH="1" rot="10800000">
              <a:off x="1278980" y="3195014"/>
              <a:ext cx="718200" cy="76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1" name="Google Shape;1401;p29"/>
            <p:cNvCxnSpPr/>
            <p:nvPr/>
          </p:nvCxnSpPr>
          <p:spPr>
            <a:xfrm flipH="1" rot="10800000">
              <a:off x="1297446" y="3206651"/>
              <a:ext cx="754714" cy="350277"/>
            </a:xfrm>
            <a:prstGeom prst="straightConnector1">
              <a:avLst/>
            </a:prstGeom>
            <a:noFill/>
            <a:ln cap="flat" cmpd="sng" w="1905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2" name="Google Shape;1402;p29"/>
            <p:cNvCxnSpPr>
              <a:stCxn id="1376" idx="3"/>
              <a:endCxn id="1393" idx="1"/>
            </p:cNvCxnSpPr>
            <p:nvPr/>
          </p:nvCxnSpPr>
          <p:spPr>
            <a:xfrm flipH="1" rot="10800000">
              <a:off x="1278980" y="3869714"/>
              <a:ext cx="803100" cy="88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3" name="Google Shape;1403;p29"/>
            <p:cNvCxnSpPr>
              <a:stCxn id="1376" idx="3"/>
              <a:endCxn id="1374" idx="2"/>
            </p:cNvCxnSpPr>
            <p:nvPr/>
          </p:nvCxnSpPr>
          <p:spPr>
            <a:xfrm>
              <a:off x="1278980" y="3958214"/>
              <a:ext cx="775800" cy="62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4" name="Google Shape;1404;p29"/>
            <p:cNvCxnSpPr>
              <a:stCxn id="1376" idx="3"/>
              <a:endCxn id="1382" idx="2"/>
            </p:cNvCxnSpPr>
            <p:nvPr/>
          </p:nvCxnSpPr>
          <p:spPr>
            <a:xfrm>
              <a:off x="1278980" y="3958214"/>
              <a:ext cx="775800" cy="131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5" name="Google Shape;1405;p29"/>
            <p:cNvCxnSpPr>
              <a:stCxn id="1377" idx="3"/>
            </p:cNvCxnSpPr>
            <p:nvPr/>
          </p:nvCxnSpPr>
          <p:spPr>
            <a:xfrm flipH="1" rot="10800000">
              <a:off x="1278980" y="3195199"/>
              <a:ext cx="718200" cy="11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6" name="Google Shape;1406;p29"/>
            <p:cNvCxnSpPr>
              <a:stCxn id="1377" idx="3"/>
            </p:cNvCxnSpPr>
            <p:nvPr/>
          </p:nvCxnSpPr>
          <p:spPr>
            <a:xfrm flipH="1" rot="10800000">
              <a:off x="1278980" y="3840499"/>
              <a:ext cx="718200" cy="51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7" name="Google Shape;1407;p29"/>
            <p:cNvCxnSpPr>
              <a:stCxn id="1377" idx="3"/>
              <a:endCxn id="1374" idx="2"/>
            </p:cNvCxnSpPr>
            <p:nvPr/>
          </p:nvCxnSpPr>
          <p:spPr>
            <a:xfrm>
              <a:off x="1278980" y="4359499"/>
              <a:ext cx="775800" cy="222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8" name="Google Shape;1408;p29"/>
            <p:cNvCxnSpPr>
              <a:stCxn id="1377" idx="3"/>
              <a:endCxn id="1382" idx="2"/>
            </p:cNvCxnSpPr>
            <p:nvPr/>
          </p:nvCxnSpPr>
          <p:spPr>
            <a:xfrm>
              <a:off x="1278980" y="4359499"/>
              <a:ext cx="775800" cy="91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09" name="Google Shape;1409;p29"/>
            <p:cNvCxnSpPr>
              <a:stCxn id="1377" idx="3"/>
            </p:cNvCxnSpPr>
            <p:nvPr/>
          </p:nvCxnSpPr>
          <p:spPr>
            <a:xfrm>
              <a:off x="1278980" y="4359499"/>
              <a:ext cx="718200" cy="90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10" name="Google Shape;1410;p29"/>
            <p:cNvCxnSpPr>
              <a:stCxn id="1378" idx="3"/>
              <a:endCxn id="1396" idx="2"/>
            </p:cNvCxnSpPr>
            <p:nvPr/>
          </p:nvCxnSpPr>
          <p:spPr>
            <a:xfrm flipH="1" rot="10800000">
              <a:off x="1273518" y="3206785"/>
              <a:ext cx="778500" cy="1554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11" name="Google Shape;1411;p29"/>
            <p:cNvCxnSpPr>
              <a:stCxn id="1378" idx="3"/>
              <a:endCxn id="1391" idx="2"/>
            </p:cNvCxnSpPr>
            <p:nvPr/>
          </p:nvCxnSpPr>
          <p:spPr>
            <a:xfrm flipH="1" rot="10800000">
              <a:off x="1273518" y="3896485"/>
              <a:ext cx="784800" cy="8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12" name="Google Shape;1412;p29"/>
            <p:cNvCxnSpPr>
              <a:stCxn id="1378" idx="3"/>
              <a:endCxn id="1374" idx="2"/>
            </p:cNvCxnSpPr>
            <p:nvPr/>
          </p:nvCxnSpPr>
          <p:spPr>
            <a:xfrm flipH="1" rot="10800000">
              <a:off x="1273518" y="4581385"/>
              <a:ext cx="781200" cy="17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13" name="Google Shape;1413;p29"/>
            <p:cNvCxnSpPr>
              <a:endCxn id="1382" idx="2"/>
            </p:cNvCxnSpPr>
            <p:nvPr/>
          </p:nvCxnSpPr>
          <p:spPr>
            <a:xfrm>
              <a:off x="1296306" y="4760921"/>
              <a:ext cx="758400" cy="51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414" name="Google Shape;1414;p29"/>
            <p:cNvGrpSpPr/>
            <p:nvPr/>
          </p:nvGrpSpPr>
          <p:grpSpPr>
            <a:xfrm>
              <a:off x="3515791" y="3968876"/>
              <a:ext cx="961936" cy="648000"/>
              <a:chOff x="2703324" y="4392954"/>
              <a:chExt cx="996649" cy="972000"/>
            </a:xfrm>
          </p:grpSpPr>
          <p:sp>
            <p:nvSpPr>
              <p:cNvPr id="1415" name="Google Shape;1415;p29"/>
              <p:cNvSpPr txBox="1"/>
              <p:nvPr/>
            </p:nvSpPr>
            <p:spPr>
              <a:xfrm>
                <a:off x="3222149" y="4672151"/>
                <a:ext cx="477824" cy="394652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b="-17854" l="-5713" r="-857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416" name="Google Shape;1416;p29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417" name="Google Shape;1417;p29"/>
              <p:cNvCxnSpPr>
                <a:stCxn id="1416" idx="0"/>
                <a:endCxn id="1416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18" name="Google Shape;1418;p29"/>
              <p:cNvSpPr txBox="1"/>
              <p:nvPr/>
            </p:nvSpPr>
            <p:spPr>
              <a:xfrm>
                <a:off x="2728027" y="4636554"/>
                <a:ext cx="450773" cy="394652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419" name="Google Shape;1419;p29"/>
            <p:cNvCxnSpPr>
              <a:stCxn id="1396" idx="6"/>
              <a:endCxn id="1416" idx="2"/>
            </p:cNvCxnSpPr>
            <p:nvPr/>
          </p:nvCxnSpPr>
          <p:spPr>
            <a:xfrm>
              <a:off x="2990307" y="3206651"/>
              <a:ext cx="525600" cy="108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20" name="Google Shape;1420;p29"/>
            <p:cNvCxnSpPr>
              <a:stCxn id="1391" idx="6"/>
              <a:endCxn id="1416" idx="2"/>
            </p:cNvCxnSpPr>
            <p:nvPr/>
          </p:nvCxnSpPr>
          <p:spPr>
            <a:xfrm>
              <a:off x="2996338" y="3896608"/>
              <a:ext cx="519600" cy="39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21" name="Google Shape;1421;p29"/>
            <p:cNvCxnSpPr>
              <a:stCxn id="1374" idx="6"/>
              <a:endCxn id="1416" idx="2"/>
            </p:cNvCxnSpPr>
            <p:nvPr/>
          </p:nvCxnSpPr>
          <p:spPr>
            <a:xfrm flipH="1" rot="10800000">
              <a:off x="2992851" y="4292751"/>
              <a:ext cx="522900" cy="28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22" name="Google Shape;1422;p29"/>
            <p:cNvCxnSpPr>
              <a:stCxn id="1382" idx="6"/>
              <a:endCxn id="1416" idx="2"/>
            </p:cNvCxnSpPr>
            <p:nvPr/>
          </p:nvCxnSpPr>
          <p:spPr>
            <a:xfrm flipH="1" rot="10800000">
              <a:off x="2992851" y="4292921"/>
              <a:ext cx="522900" cy="978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423" name="Google Shape;1423;p29"/>
            <p:cNvSpPr/>
            <p:nvPr/>
          </p:nvSpPr>
          <p:spPr>
            <a:xfrm>
              <a:off x="4828618" y="4142835"/>
              <a:ext cx="352982" cy="323165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3702" l="0" r="-344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424" name="Google Shape;1424;p29"/>
            <p:cNvCxnSpPr>
              <a:stCxn id="1416" idx="6"/>
              <a:endCxn id="1423" idx="1"/>
            </p:cNvCxnSpPr>
            <p:nvPr/>
          </p:nvCxnSpPr>
          <p:spPr>
            <a:xfrm>
              <a:off x="4453936" y="4292876"/>
              <a:ext cx="374700" cy="11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425" name="Google Shape;1425;p29"/>
            <p:cNvSpPr txBox="1"/>
            <p:nvPr/>
          </p:nvSpPr>
          <p:spPr>
            <a:xfrm>
              <a:off x="3486016" y="463835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2</a:t>
              </a:r>
              <a:endParaRPr/>
            </a:p>
          </p:txBody>
        </p:sp>
        <p:sp>
          <p:nvSpPr>
            <p:cNvPr id="1426" name="Google Shape;1426;p29"/>
            <p:cNvSpPr txBox="1"/>
            <p:nvPr/>
          </p:nvSpPr>
          <p:spPr>
            <a:xfrm>
              <a:off x="2024932" y="563131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1</a:t>
              </a:r>
              <a:endParaRPr/>
            </a:p>
          </p:txBody>
        </p:sp>
        <p:sp>
          <p:nvSpPr>
            <p:cNvPr id="1427" name="Google Shape;1427;p29"/>
            <p:cNvSpPr/>
            <p:nvPr/>
          </p:nvSpPr>
          <p:spPr>
            <a:xfrm>
              <a:off x="5062858" y="1710578"/>
              <a:ext cx="1408975" cy="1601464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428" name="Google Shape;1428;p29"/>
            <p:cNvSpPr/>
            <p:nvPr/>
          </p:nvSpPr>
          <p:spPr>
            <a:xfrm>
              <a:off x="2125341" y="2894709"/>
              <a:ext cx="335054" cy="2708525"/>
            </a:xfrm>
            <a:prstGeom prst="roundRect">
              <a:avLst>
                <a:gd fmla="val 16667" name="adj"/>
              </a:avLst>
            </a:prstGeom>
            <a:noFill/>
            <a:ln cap="flat" cmpd="sng" w="571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429" name="Google Shape;1429;p29"/>
            <p:cNvCxnSpPr/>
            <p:nvPr/>
          </p:nvCxnSpPr>
          <p:spPr>
            <a:xfrm flipH="1" rot="10800000">
              <a:off x="2308822" y="2192781"/>
              <a:ext cx="2727411" cy="637058"/>
            </a:xfrm>
            <a:prstGeom prst="curvedConnector3">
              <a:avLst>
                <a:gd fmla="val 40669" name="adj1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1430" name="Google Shape;1430;p29"/>
            <p:cNvSpPr txBox="1"/>
            <p:nvPr/>
          </p:nvSpPr>
          <p:spPr>
            <a:xfrm>
              <a:off x="583692" y="5230859"/>
              <a:ext cx="123303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Input Layer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(or Layer 0)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"/>
          <p:cNvSpPr txBox="1"/>
          <p:nvPr>
            <p:ph idx="1" type="body"/>
          </p:nvPr>
        </p:nvSpPr>
        <p:spPr>
          <a:xfrm>
            <a:off x="227463" y="15240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mbria"/>
                <a:ea typeface="Cambria"/>
                <a:cs typeface="Cambria"/>
                <a:sym typeface="Cambria"/>
              </a:rPr>
              <a:t>Multi-class Classification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mbria"/>
                <a:ea typeface="Cambria"/>
                <a:cs typeface="Cambria"/>
                <a:sym typeface="Cambria"/>
              </a:rPr>
              <a:t>Deep Feedforward Neural Networks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mbria"/>
                <a:ea typeface="Cambria"/>
                <a:cs typeface="Cambria"/>
                <a:sym typeface="Cambria"/>
              </a:rPr>
              <a:t>Activation Functions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mbria"/>
                <a:ea typeface="Cambria"/>
                <a:cs typeface="Cambria"/>
                <a:sym typeface="Cambria"/>
              </a:rPr>
              <a:t>Computational Graph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mbria"/>
                <a:ea typeface="Cambria"/>
                <a:cs typeface="Cambria"/>
                <a:sym typeface="Cambria"/>
              </a:rPr>
              <a:t>Forward Propagation</a:t>
            </a:r>
            <a:endParaRPr sz="2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53" name="Google Shape;853;p3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0" lang="en-US" sz="3600">
                <a:latin typeface="Cambria"/>
                <a:ea typeface="Cambria"/>
                <a:cs typeface="Cambria"/>
                <a:sym typeface="Cambria"/>
              </a:rPr>
              <a:t>Session Agenda</a:t>
            </a:r>
            <a:endParaRPr b="0" sz="36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30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grpSp>
        <p:nvGrpSpPr>
          <p:cNvPr id="1436" name="Google Shape;1436;p30"/>
          <p:cNvGrpSpPr/>
          <p:nvPr/>
        </p:nvGrpSpPr>
        <p:grpSpPr>
          <a:xfrm>
            <a:off x="838200" y="1853790"/>
            <a:ext cx="4597908" cy="3761708"/>
            <a:chOff x="583692" y="2192768"/>
            <a:chExt cx="4597908" cy="3761708"/>
          </a:xfrm>
        </p:grpSpPr>
        <p:cxnSp>
          <p:nvCxnSpPr>
            <p:cNvPr id="1437" name="Google Shape;1437;p30"/>
            <p:cNvCxnSpPr/>
            <p:nvPr/>
          </p:nvCxnSpPr>
          <p:spPr>
            <a:xfrm>
              <a:off x="1296276" y="3556928"/>
              <a:ext cx="755883" cy="297658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38" name="Google Shape;1438;p30"/>
            <p:cNvCxnSpPr>
              <a:endCxn id="1439" idx="2"/>
            </p:cNvCxnSpPr>
            <p:nvPr/>
          </p:nvCxnSpPr>
          <p:spPr>
            <a:xfrm>
              <a:off x="1296306" y="3556851"/>
              <a:ext cx="758400" cy="10245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440" name="Google Shape;1440;p30"/>
            <p:cNvGrpSpPr/>
            <p:nvPr/>
          </p:nvGrpSpPr>
          <p:grpSpPr>
            <a:xfrm>
              <a:off x="888990" y="3406887"/>
              <a:ext cx="408456" cy="1503939"/>
              <a:chOff x="1185319" y="3399515"/>
              <a:chExt cx="544608" cy="2005251"/>
            </a:xfrm>
          </p:grpSpPr>
          <p:sp>
            <p:nvSpPr>
              <p:cNvPr id="1441" name="Google Shape;1441;p30"/>
              <p:cNvSpPr txBox="1"/>
              <p:nvPr/>
            </p:nvSpPr>
            <p:spPr>
              <a:xfrm>
                <a:off x="1192601" y="3934562"/>
                <a:ext cx="512704" cy="40011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442" name="Google Shape;1442;p30"/>
              <p:cNvSpPr txBox="1"/>
              <p:nvPr/>
            </p:nvSpPr>
            <p:spPr>
              <a:xfrm>
                <a:off x="1192601" y="4469609"/>
                <a:ext cx="512704" cy="40011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443" name="Google Shape;1443;p30"/>
              <p:cNvSpPr txBox="1"/>
              <p:nvPr/>
            </p:nvSpPr>
            <p:spPr>
              <a:xfrm>
                <a:off x="1185319" y="5004656"/>
                <a:ext cx="512704" cy="40011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444" name="Google Shape;1444;p30"/>
              <p:cNvSpPr txBox="1"/>
              <p:nvPr/>
            </p:nvSpPr>
            <p:spPr>
              <a:xfrm>
                <a:off x="1217223" y="3399515"/>
                <a:ext cx="512704" cy="40011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445" name="Google Shape;1445;p30"/>
            <p:cNvGrpSpPr/>
            <p:nvPr/>
          </p:nvGrpSpPr>
          <p:grpSpPr>
            <a:xfrm>
              <a:off x="2054706" y="4947221"/>
              <a:ext cx="961936" cy="648000"/>
              <a:chOff x="2703324" y="4392954"/>
              <a:chExt cx="996649" cy="972000"/>
            </a:xfrm>
          </p:grpSpPr>
          <p:sp>
            <p:nvSpPr>
              <p:cNvPr id="1446" name="Google Shape;1446;p30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3331" l="-8823" r="-11763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448" name="Google Shape;1448;p30"/>
              <p:cNvCxnSpPr>
                <a:stCxn id="1447" idx="0"/>
                <a:endCxn id="1447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49" name="Google Shape;1449;p30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450" name="Google Shape;1450;p30"/>
            <p:cNvGrpSpPr/>
            <p:nvPr/>
          </p:nvGrpSpPr>
          <p:grpSpPr>
            <a:xfrm>
              <a:off x="2054706" y="4257351"/>
              <a:ext cx="961936" cy="648000"/>
              <a:chOff x="2703324" y="4392954"/>
              <a:chExt cx="996649" cy="972000"/>
            </a:xfrm>
          </p:grpSpPr>
          <p:sp>
            <p:nvSpPr>
              <p:cNvPr id="1451" name="Google Shape;1451;p30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13791" l="-8823" r="-11763" t="-34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439" name="Google Shape;1439;p30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452" name="Google Shape;1452;p30"/>
              <p:cNvCxnSpPr>
                <a:stCxn id="1439" idx="0"/>
                <a:endCxn id="1439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53" name="Google Shape;1453;p30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454" name="Google Shape;1454;p30"/>
            <p:cNvGrpSpPr/>
            <p:nvPr/>
          </p:nvGrpSpPr>
          <p:grpSpPr>
            <a:xfrm>
              <a:off x="2058193" y="3572608"/>
              <a:ext cx="961936" cy="648000"/>
              <a:chOff x="2703324" y="4392954"/>
              <a:chExt cx="996649" cy="972000"/>
            </a:xfrm>
          </p:grpSpPr>
          <p:sp>
            <p:nvSpPr>
              <p:cNvPr id="1455" name="Google Shape;1455;p30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9997" l="-5713" r="-8570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457" name="Google Shape;1457;p30"/>
              <p:cNvCxnSpPr>
                <a:stCxn id="1456" idx="0"/>
                <a:endCxn id="1456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58" name="Google Shape;1458;p30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459" name="Google Shape;1459;p30"/>
            <p:cNvGrpSpPr/>
            <p:nvPr/>
          </p:nvGrpSpPr>
          <p:grpSpPr>
            <a:xfrm>
              <a:off x="2052161" y="2882651"/>
              <a:ext cx="938146" cy="648000"/>
              <a:chOff x="2703324" y="4392954"/>
              <a:chExt cx="972000" cy="972000"/>
            </a:xfrm>
          </p:grpSpPr>
          <p:sp>
            <p:nvSpPr>
              <p:cNvPr id="1460" name="Google Shape;1460;p30"/>
              <p:cNvSpPr txBox="1"/>
              <p:nvPr/>
            </p:nvSpPr>
            <p:spPr>
              <a:xfrm>
                <a:off x="3222149" y="4672151"/>
                <a:ext cx="424733" cy="350802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31997" l="-16666" r="-19999" t="-799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462" name="Google Shape;1462;p30"/>
              <p:cNvCxnSpPr>
                <a:stCxn id="1461" idx="0"/>
                <a:endCxn id="1461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63" name="Google Shape;1463;p30"/>
              <p:cNvSpPr txBox="1"/>
              <p:nvPr/>
            </p:nvSpPr>
            <p:spPr>
              <a:xfrm>
                <a:off x="2728027" y="4636554"/>
                <a:ext cx="400687" cy="350802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-30768" l="-13332" r="-16664" t="-38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464" name="Google Shape;1464;p30"/>
            <p:cNvCxnSpPr>
              <a:stCxn id="1444" idx="3"/>
              <a:endCxn id="1447" idx="2"/>
            </p:cNvCxnSpPr>
            <p:nvPr/>
          </p:nvCxnSpPr>
          <p:spPr>
            <a:xfrm>
              <a:off x="1297446" y="3556928"/>
              <a:ext cx="757200" cy="17142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65" name="Google Shape;1465;p30"/>
            <p:cNvCxnSpPr>
              <a:stCxn id="1441" idx="3"/>
            </p:cNvCxnSpPr>
            <p:nvPr/>
          </p:nvCxnSpPr>
          <p:spPr>
            <a:xfrm flipH="1" rot="10800000">
              <a:off x="1278980" y="3195014"/>
              <a:ext cx="718200" cy="76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66" name="Google Shape;1466;p30"/>
            <p:cNvCxnSpPr/>
            <p:nvPr/>
          </p:nvCxnSpPr>
          <p:spPr>
            <a:xfrm flipH="1" rot="10800000">
              <a:off x="1297446" y="3206651"/>
              <a:ext cx="754714" cy="350277"/>
            </a:xfrm>
            <a:prstGeom prst="straightConnector1">
              <a:avLst/>
            </a:prstGeom>
            <a:noFill/>
            <a:ln cap="flat" cmpd="sng" w="1905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67" name="Google Shape;1467;p30"/>
            <p:cNvCxnSpPr>
              <a:stCxn id="1441" idx="3"/>
              <a:endCxn id="1458" idx="1"/>
            </p:cNvCxnSpPr>
            <p:nvPr/>
          </p:nvCxnSpPr>
          <p:spPr>
            <a:xfrm flipH="1" rot="10800000">
              <a:off x="1278980" y="3869714"/>
              <a:ext cx="803100" cy="88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68" name="Google Shape;1468;p30"/>
            <p:cNvCxnSpPr>
              <a:stCxn id="1441" idx="3"/>
              <a:endCxn id="1439" idx="2"/>
            </p:cNvCxnSpPr>
            <p:nvPr/>
          </p:nvCxnSpPr>
          <p:spPr>
            <a:xfrm>
              <a:off x="1278980" y="3958214"/>
              <a:ext cx="775800" cy="62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69" name="Google Shape;1469;p30"/>
            <p:cNvCxnSpPr>
              <a:stCxn id="1441" idx="3"/>
              <a:endCxn id="1447" idx="2"/>
            </p:cNvCxnSpPr>
            <p:nvPr/>
          </p:nvCxnSpPr>
          <p:spPr>
            <a:xfrm>
              <a:off x="1278980" y="3958214"/>
              <a:ext cx="775800" cy="131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70" name="Google Shape;1470;p30"/>
            <p:cNvCxnSpPr>
              <a:stCxn id="1442" idx="3"/>
            </p:cNvCxnSpPr>
            <p:nvPr/>
          </p:nvCxnSpPr>
          <p:spPr>
            <a:xfrm flipH="1" rot="10800000">
              <a:off x="1278980" y="3195199"/>
              <a:ext cx="718200" cy="11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71" name="Google Shape;1471;p30"/>
            <p:cNvCxnSpPr>
              <a:stCxn id="1442" idx="3"/>
            </p:cNvCxnSpPr>
            <p:nvPr/>
          </p:nvCxnSpPr>
          <p:spPr>
            <a:xfrm flipH="1" rot="10800000">
              <a:off x="1278980" y="3840499"/>
              <a:ext cx="718200" cy="51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72" name="Google Shape;1472;p30"/>
            <p:cNvCxnSpPr>
              <a:stCxn id="1442" idx="3"/>
              <a:endCxn id="1439" idx="2"/>
            </p:cNvCxnSpPr>
            <p:nvPr/>
          </p:nvCxnSpPr>
          <p:spPr>
            <a:xfrm>
              <a:off x="1278980" y="4359499"/>
              <a:ext cx="775800" cy="222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73" name="Google Shape;1473;p30"/>
            <p:cNvCxnSpPr>
              <a:stCxn id="1442" idx="3"/>
              <a:endCxn id="1447" idx="2"/>
            </p:cNvCxnSpPr>
            <p:nvPr/>
          </p:nvCxnSpPr>
          <p:spPr>
            <a:xfrm>
              <a:off x="1278980" y="4359499"/>
              <a:ext cx="775800" cy="91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74" name="Google Shape;1474;p30"/>
            <p:cNvCxnSpPr>
              <a:stCxn id="1442" idx="3"/>
            </p:cNvCxnSpPr>
            <p:nvPr/>
          </p:nvCxnSpPr>
          <p:spPr>
            <a:xfrm>
              <a:off x="1278980" y="4359499"/>
              <a:ext cx="718200" cy="90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75" name="Google Shape;1475;p30"/>
            <p:cNvCxnSpPr>
              <a:stCxn id="1443" idx="3"/>
              <a:endCxn id="1461" idx="2"/>
            </p:cNvCxnSpPr>
            <p:nvPr/>
          </p:nvCxnSpPr>
          <p:spPr>
            <a:xfrm flipH="1" rot="10800000">
              <a:off x="1273518" y="3206785"/>
              <a:ext cx="778500" cy="1554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76" name="Google Shape;1476;p30"/>
            <p:cNvCxnSpPr>
              <a:stCxn id="1443" idx="3"/>
              <a:endCxn id="1456" idx="2"/>
            </p:cNvCxnSpPr>
            <p:nvPr/>
          </p:nvCxnSpPr>
          <p:spPr>
            <a:xfrm flipH="1" rot="10800000">
              <a:off x="1273518" y="3896485"/>
              <a:ext cx="784800" cy="8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77" name="Google Shape;1477;p30"/>
            <p:cNvCxnSpPr>
              <a:stCxn id="1443" idx="3"/>
              <a:endCxn id="1439" idx="2"/>
            </p:cNvCxnSpPr>
            <p:nvPr/>
          </p:nvCxnSpPr>
          <p:spPr>
            <a:xfrm flipH="1" rot="10800000">
              <a:off x="1273518" y="4581385"/>
              <a:ext cx="781200" cy="17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78" name="Google Shape;1478;p30"/>
            <p:cNvCxnSpPr>
              <a:endCxn id="1447" idx="2"/>
            </p:cNvCxnSpPr>
            <p:nvPr/>
          </p:nvCxnSpPr>
          <p:spPr>
            <a:xfrm>
              <a:off x="1296306" y="4760921"/>
              <a:ext cx="758400" cy="51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479" name="Google Shape;1479;p30"/>
            <p:cNvGrpSpPr/>
            <p:nvPr/>
          </p:nvGrpSpPr>
          <p:grpSpPr>
            <a:xfrm>
              <a:off x="3515791" y="3968876"/>
              <a:ext cx="961936" cy="648000"/>
              <a:chOff x="2703324" y="4392954"/>
              <a:chExt cx="996649" cy="972000"/>
            </a:xfrm>
          </p:grpSpPr>
          <p:sp>
            <p:nvSpPr>
              <p:cNvPr id="1480" name="Google Shape;1480;p30"/>
              <p:cNvSpPr txBox="1"/>
              <p:nvPr/>
            </p:nvSpPr>
            <p:spPr>
              <a:xfrm>
                <a:off x="3222149" y="4672151"/>
                <a:ext cx="477824" cy="394652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b="-17854" l="-5713" r="-857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482" name="Google Shape;1482;p30"/>
              <p:cNvCxnSpPr>
                <a:stCxn id="1481" idx="0"/>
                <a:endCxn id="1481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83" name="Google Shape;1483;p30"/>
              <p:cNvSpPr txBox="1"/>
              <p:nvPr/>
            </p:nvSpPr>
            <p:spPr>
              <a:xfrm>
                <a:off x="2728027" y="4636554"/>
                <a:ext cx="450773" cy="394652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484" name="Google Shape;1484;p30"/>
            <p:cNvCxnSpPr>
              <a:stCxn id="1461" idx="6"/>
              <a:endCxn id="1481" idx="2"/>
            </p:cNvCxnSpPr>
            <p:nvPr/>
          </p:nvCxnSpPr>
          <p:spPr>
            <a:xfrm>
              <a:off x="2990307" y="3206651"/>
              <a:ext cx="525600" cy="108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85" name="Google Shape;1485;p30"/>
            <p:cNvCxnSpPr>
              <a:stCxn id="1456" idx="6"/>
              <a:endCxn id="1481" idx="2"/>
            </p:cNvCxnSpPr>
            <p:nvPr/>
          </p:nvCxnSpPr>
          <p:spPr>
            <a:xfrm>
              <a:off x="2996338" y="3896608"/>
              <a:ext cx="519600" cy="39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86" name="Google Shape;1486;p30"/>
            <p:cNvCxnSpPr>
              <a:stCxn id="1439" idx="6"/>
              <a:endCxn id="1481" idx="2"/>
            </p:cNvCxnSpPr>
            <p:nvPr/>
          </p:nvCxnSpPr>
          <p:spPr>
            <a:xfrm flipH="1" rot="10800000">
              <a:off x="2992851" y="4292751"/>
              <a:ext cx="522900" cy="28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487" name="Google Shape;1487;p30"/>
            <p:cNvCxnSpPr>
              <a:stCxn id="1447" idx="6"/>
              <a:endCxn id="1481" idx="2"/>
            </p:cNvCxnSpPr>
            <p:nvPr/>
          </p:nvCxnSpPr>
          <p:spPr>
            <a:xfrm flipH="1" rot="10800000">
              <a:off x="2992851" y="4292921"/>
              <a:ext cx="522900" cy="978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488" name="Google Shape;1488;p30"/>
            <p:cNvSpPr/>
            <p:nvPr/>
          </p:nvSpPr>
          <p:spPr>
            <a:xfrm>
              <a:off x="4828618" y="4142835"/>
              <a:ext cx="352982" cy="323165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5659" l="0" r="-344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489" name="Google Shape;1489;p30"/>
            <p:cNvCxnSpPr>
              <a:stCxn id="1481" idx="6"/>
              <a:endCxn id="1488" idx="1"/>
            </p:cNvCxnSpPr>
            <p:nvPr/>
          </p:nvCxnSpPr>
          <p:spPr>
            <a:xfrm>
              <a:off x="4453936" y="4292876"/>
              <a:ext cx="374700" cy="11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490" name="Google Shape;1490;p30"/>
            <p:cNvSpPr txBox="1"/>
            <p:nvPr/>
          </p:nvSpPr>
          <p:spPr>
            <a:xfrm>
              <a:off x="3486016" y="463835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2</a:t>
              </a:r>
              <a:endParaRPr/>
            </a:p>
          </p:txBody>
        </p:sp>
        <p:sp>
          <p:nvSpPr>
            <p:cNvPr id="1491" name="Google Shape;1491;p30"/>
            <p:cNvSpPr txBox="1"/>
            <p:nvPr/>
          </p:nvSpPr>
          <p:spPr>
            <a:xfrm>
              <a:off x="2024932" y="563131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1</a:t>
              </a: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2626827" y="2888468"/>
              <a:ext cx="335054" cy="2708525"/>
            </a:xfrm>
            <a:prstGeom prst="roundRect">
              <a:avLst>
                <a:gd fmla="val 16667" name="adj"/>
              </a:avLst>
            </a:prstGeom>
            <a:noFill/>
            <a:ln cap="flat" cmpd="sng" w="571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493" name="Google Shape;1493;p30"/>
            <p:cNvCxnSpPr>
              <a:stCxn id="1492" idx="0"/>
            </p:cNvCxnSpPr>
            <p:nvPr/>
          </p:nvCxnSpPr>
          <p:spPr>
            <a:xfrm rot="-5400000">
              <a:off x="3580804" y="1406318"/>
              <a:ext cx="695700" cy="2268600"/>
            </a:xfrm>
            <a:prstGeom prst="curvedConnector2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1494" name="Google Shape;1494;p30"/>
            <p:cNvSpPr txBox="1"/>
            <p:nvPr/>
          </p:nvSpPr>
          <p:spPr>
            <a:xfrm>
              <a:off x="583692" y="5230859"/>
              <a:ext cx="123303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Input Layer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(or Layer 0)</a:t>
              </a:r>
              <a:endParaRPr/>
            </a:p>
          </p:txBody>
        </p:sp>
      </p:grpSp>
      <p:sp>
        <p:nvSpPr>
          <p:cNvPr id="1495" name="Google Shape;1495;p30"/>
          <p:cNvSpPr/>
          <p:nvPr/>
        </p:nvSpPr>
        <p:spPr>
          <a:xfrm>
            <a:off x="5340460" y="1451526"/>
            <a:ext cx="1443408" cy="1601464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31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grpSp>
        <p:nvGrpSpPr>
          <p:cNvPr id="1501" name="Google Shape;1501;p31"/>
          <p:cNvGrpSpPr/>
          <p:nvPr/>
        </p:nvGrpSpPr>
        <p:grpSpPr>
          <a:xfrm>
            <a:off x="0" y="1219200"/>
            <a:ext cx="4597908" cy="3071825"/>
            <a:chOff x="583692" y="2882651"/>
            <a:chExt cx="4597908" cy="3071825"/>
          </a:xfrm>
        </p:grpSpPr>
        <p:cxnSp>
          <p:nvCxnSpPr>
            <p:cNvPr id="1502" name="Google Shape;1502;p31"/>
            <p:cNvCxnSpPr/>
            <p:nvPr/>
          </p:nvCxnSpPr>
          <p:spPr>
            <a:xfrm>
              <a:off x="1296276" y="3556928"/>
              <a:ext cx="755883" cy="297658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03" name="Google Shape;1503;p31"/>
            <p:cNvCxnSpPr>
              <a:endCxn id="1504" idx="2"/>
            </p:cNvCxnSpPr>
            <p:nvPr/>
          </p:nvCxnSpPr>
          <p:spPr>
            <a:xfrm>
              <a:off x="1296306" y="3556851"/>
              <a:ext cx="758400" cy="10245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505" name="Google Shape;1505;p31"/>
            <p:cNvGrpSpPr/>
            <p:nvPr/>
          </p:nvGrpSpPr>
          <p:grpSpPr>
            <a:xfrm>
              <a:off x="888990" y="3406887"/>
              <a:ext cx="408456" cy="1503939"/>
              <a:chOff x="1185319" y="3399515"/>
              <a:chExt cx="544608" cy="2005251"/>
            </a:xfrm>
          </p:grpSpPr>
          <p:sp>
            <p:nvSpPr>
              <p:cNvPr id="1506" name="Google Shape;1506;p31"/>
              <p:cNvSpPr txBox="1"/>
              <p:nvPr/>
            </p:nvSpPr>
            <p:spPr>
              <a:xfrm>
                <a:off x="1192601" y="3934562"/>
                <a:ext cx="512704" cy="40011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07" name="Google Shape;1507;p31"/>
              <p:cNvSpPr txBox="1"/>
              <p:nvPr/>
            </p:nvSpPr>
            <p:spPr>
              <a:xfrm>
                <a:off x="1192601" y="4469609"/>
                <a:ext cx="512704" cy="40011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08" name="Google Shape;1508;p31"/>
              <p:cNvSpPr txBox="1"/>
              <p:nvPr/>
            </p:nvSpPr>
            <p:spPr>
              <a:xfrm>
                <a:off x="1185319" y="5004656"/>
                <a:ext cx="512704" cy="40011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09" name="Google Shape;1509;p31"/>
              <p:cNvSpPr txBox="1"/>
              <p:nvPr/>
            </p:nvSpPr>
            <p:spPr>
              <a:xfrm>
                <a:off x="1217223" y="3399515"/>
                <a:ext cx="512704" cy="40011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510" name="Google Shape;1510;p31"/>
            <p:cNvGrpSpPr/>
            <p:nvPr/>
          </p:nvGrpSpPr>
          <p:grpSpPr>
            <a:xfrm>
              <a:off x="2054706" y="4947221"/>
              <a:ext cx="961936" cy="648000"/>
              <a:chOff x="2703324" y="4392954"/>
              <a:chExt cx="996649" cy="972000"/>
            </a:xfrm>
          </p:grpSpPr>
          <p:sp>
            <p:nvSpPr>
              <p:cNvPr id="1511" name="Google Shape;1511;p31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3331" l="-8823" r="-11763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513" name="Google Shape;1513;p31"/>
              <p:cNvCxnSpPr>
                <a:stCxn id="1512" idx="0"/>
                <a:endCxn id="1512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14" name="Google Shape;1514;p31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515" name="Google Shape;1515;p31"/>
            <p:cNvGrpSpPr/>
            <p:nvPr/>
          </p:nvGrpSpPr>
          <p:grpSpPr>
            <a:xfrm>
              <a:off x="2054706" y="4257351"/>
              <a:ext cx="961936" cy="648000"/>
              <a:chOff x="2703324" y="4392954"/>
              <a:chExt cx="996649" cy="972000"/>
            </a:xfrm>
          </p:grpSpPr>
          <p:sp>
            <p:nvSpPr>
              <p:cNvPr id="1516" name="Google Shape;1516;p31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13791" l="-8823" r="-11763" t="-34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517" name="Google Shape;1517;p31"/>
              <p:cNvCxnSpPr>
                <a:stCxn id="1504" idx="0"/>
                <a:endCxn id="1504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18" name="Google Shape;1518;p31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519" name="Google Shape;1519;p31"/>
            <p:cNvGrpSpPr/>
            <p:nvPr/>
          </p:nvGrpSpPr>
          <p:grpSpPr>
            <a:xfrm>
              <a:off x="2058193" y="3572608"/>
              <a:ext cx="961936" cy="648000"/>
              <a:chOff x="2703324" y="4392954"/>
              <a:chExt cx="996649" cy="972000"/>
            </a:xfrm>
          </p:grpSpPr>
          <p:sp>
            <p:nvSpPr>
              <p:cNvPr id="1520" name="Google Shape;1520;p31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9997" l="-5713" r="-8570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522" name="Google Shape;1522;p31"/>
              <p:cNvCxnSpPr>
                <a:stCxn id="1521" idx="0"/>
                <a:endCxn id="1521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23" name="Google Shape;1523;p31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524" name="Google Shape;1524;p31"/>
            <p:cNvGrpSpPr/>
            <p:nvPr/>
          </p:nvGrpSpPr>
          <p:grpSpPr>
            <a:xfrm>
              <a:off x="2052161" y="2882651"/>
              <a:ext cx="938146" cy="648000"/>
              <a:chOff x="2703324" y="4392954"/>
              <a:chExt cx="972000" cy="972000"/>
            </a:xfrm>
          </p:grpSpPr>
          <p:sp>
            <p:nvSpPr>
              <p:cNvPr id="1525" name="Google Shape;1525;p31"/>
              <p:cNvSpPr txBox="1"/>
              <p:nvPr/>
            </p:nvSpPr>
            <p:spPr>
              <a:xfrm>
                <a:off x="3222149" y="4672151"/>
                <a:ext cx="424733" cy="350802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31997" l="-16666" r="-19999" t="-799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527" name="Google Shape;1527;p31"/>
              <p:cNvCxnSpPr>
                <a:stCxn id="1526" idx="0"/>
                <a:endCxn id="1526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28" name="Google Shape;1528;p31"/>
              <p:cNvSpPr txBox="1"/>
              <p:nvPr/>
            </p:nvSpPr>
            <p:spPr>
              <a:xfrm>
                <a:off x="2728027" y="4636554"/>
                <a:ext cx="400687" cy="350802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-30768" l="-13332" r="-16664" t="-38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529" name="Google Shape;1529;p31"/>
            <p:cNvCxnSpPr>
              <a:stCxn id="1509" idx="3"/>
              <a:endCxn id="1512" idx="2"/>
            </p:cNvCxnSpPr>
            <p:nvPr/>
          </p:nvCxnSpPr>
          <p:spPr>
            <a:xfrm>
              <a:off x="1297446" y="3556928"/>
              <a:ext cx="757200" cy="17142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0" name="Google Shape;1530;p31"/>
            <p:cNvCxnSpPr>
              <a:stCxn id="1506" idx="3"/>
            </p:cNvCxnSpPr>
            <p:nvPr/>
          </p:nvCxnSpPr>
          <p:spPr>
            <a:xfrm flipH="1" rot="10800000">
              <a:off x="1278980" y="3195014"/>
              <a:ext cx="718200" cy="76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1" name="Google Shape;1531;p31"/>
            <p:cNvCxnSpPr/>
            <p:nvPr/>
          </p:nvCxnSpPr>
          <p:spPr>
            <a:xfrm flipH="1" rot="10800000">
              <a:off x="1297446" y="3206651"/>
              <a:ext cx="754714" cy="350277"/>
            </a:xfrm>
            <a:prstGeom prst="straightConnector1">
              <a:avLst/>
            </a:prstGeom>
            <a:noFill/>
            <a:ln cap="flat" cmpd="sng" w="1905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2" name="Google Shape;1532;p31"/>
            <p:cNvCxnSpPr>
              <a:stCxn id="1506" idx="3"/>
              <a:endCxn id="1523" idx="1"/>
            </p:cNvCxnSpPr>
            <p:nvPr/>
          </p:nvCxnSpPr>
          <p:spPr>
            <a:xfrm flipH="1" rot="10800000">
              <a:off x="1278980" y="3869714"/>
              <a:ext cx="803100" cy="88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3" name="Google Shape;1533;p31"/>
            <p:cNvCxnSpPr>
              <a:stCxn id="1506" idx="3"/>
              <a:endCxn id="1504" idx="2"/>
            </p:cNvCxnSpPr>
            <p:nvPr/>
          </p:nvCxnSpPr>
          <p:spPr>
            <a:xfrm>
              <a:off x="1278980" y="3958214"/>
              <a:ext cx="775800" cy="62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4" name="Google Shape;1534;p31"/>
            <p:cNvCxnSpPr>
              <a:stCxn id="1506" idx="3"/>
              <a:endCxn id="1512" idx="2"/>
            </p:cNvCxnSpPr>
            <p:nvPr/>
          </p:nvCxnSpPr>
          <p:spPr>
            <a:xfrm>
              <a:off x="1278980" y="3958214"/>
              <a:ext cx="775800" cy="131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5" name="Google Shape;1535;p31"/>
            <p:cNvCxnSpPr>
              <a:stCxn id="1507" idx="3"/>
            </p:cNvCxnSpPr>
            <p:nvPr/>
          </p:nvCxnSpPr>
          <p:spPr>
            <a:xfrm flipH="1" rot="10800000">
              <a:off x="1278980" y="3195199"/>
              <a:ext cx="718200" cy="11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6" name="Google Shape;1536;p31"/>
            <p:cNvCxnSpPr>
              <a:stCxn id="1507" idx="3"/>
            </p:cNvCxnSpPr>
            <p:nvPr/>
          </p:nvCxnSpPr>
          <p:spPr>
            <a:xfrm flipH="1" rot="10800000">
              <a:off x="1278980" y="3840499"/>
              <a:ext cx="718200" cy="51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7" name="Google Shape;1537;p31"/>
            <p:cNvCxnSpPr>
              <a:stCxn id="1507" idx="3"/>
              <a:endCxn id="1504" idx="2"/>
            </p:cNvCxnSpPr>
            <p:nvPr/>
          </p:nvCxnSpPr>
          <p:spPr>
            <a:xfrm>
              <a:off x="1278980" y="4359499"/>
              <a:ext cx="775800" cy="222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8" name="Google Shape;1538;p31"/>
            <p:cNvCxnSpPr>
              <a:stCxn id="1507" idx="3"/>
              <a:endCxn id="1512" idx="2"/>
            </p:cNvCxnSpPr>
            <p:nvPr/>
          </p:nvCxnSpPr>
          <p:spPr>
            <a:xfrm>
              <a:off x="1278980" y="4359499"/>
              <a:ext cx="775800" cy="91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39" name="Google Shape;1539;p31"/>
            <p:cNvCxnSpPr>
              <a:stCxn id="1507" idx="3"/>
            </p:cNvCxnSpPr>
            <p:nvPr/>
          </p:nvCxnSpPr>
          <p:spPr>
            <a:xfrm>
              <a:off x="1278980" y="4359499"/>
              <a:ext cx="718200" cy="90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0" name="Google Shape;1540;p31"/>
            <p:cNvCxnSpPr>
              <a:stCxn id="1508" idx="3"/>
              <a:endCxn id="1526" idx="2"/>
            </p:cNvCxnSpPr>
            <p:nvPr/>
          </p:nvCxnSpPr>
          <p:spPr>
            <a:xfrm flipH="1" rot="10800000">
              <a:off x="1273518" y="3206785"/>
              <a:ext cx="778500" cy="1554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1" name="Google Shape;1541;p31"/>
            <p:cNvCxnSpPr>
              <a:stCxn id="1508" idx="3"/>
              <a:endCxn id="1521" idx="2"/>
            </p:cNvCxnSpPr>
            <p:nvPr/>
          </p:nvCxnSpPr>
          <p:spPr>
            <a:xfrm flipH="1" rot="10800000">
              <a:off x="1273518" y="3896485"/>
              <a:ext cx="784800" cy="8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2" name="Google Shape;1542;p31"/>
            <p:cNvCxnSpPr>
              <a:stCxn id="1508" idx="3"/>
              <a:endCxn id="1504" idx="2"/>
            </p:cNvCxnSpPr>
            <p:nvPr/>
          </p:nvCxnSpPr>
          <p:spPr>
            <a:xfrm flipH="1" rot="10800000">
              <a:off x="1273518" y="4581385"/>
              <a:ext cx="781200" cy="17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43" name="Google Shape;1543;p31"/>
            <p:cNvCxnSpPr>
              <a:endCxn id="1512" idx="2"/>
            </p:cNvCxnSpPr>
            <p:nvPr/>
          </p:nvCxnSpPr>
          <p:spPr>
            <a:xfrm>
              <a:off x="1296306" y="4760921"/>
              <a:ext cx="758400" cy="51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544" name="Google Shape;1544;p31"/>
            <p:cNvGrpSpPr/>
            <p:nvPr/>
          </p:nvGrpSpPr>
          <p:grpSpPr>
            <a:xfrm>
              <a:off x="3515791" y="3968876"/>
              <a:ext cx="961936" cy="648000"/>
              <a:chOff x="2703324" y="4392954"/>
              <a:chExt cx="996649" cy="972000"/>
            </a:xfrm>
          </p:grpSpPr>
          <p:sp>
            <p:nvSpPr>
              <p:cNvPr id="1545" name="Google Shape;1545;p31"/>
              <p:cNvSpPr txBox="1"/>
              <p:nvPr/>
            </p:nvSpPr>
            <p:spPr>
              <a:xfrm>
                <a:off x="3222149" y="4672151"/>
                <a:ext cx="477824" cy="394652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b="-17854" l="-5713" r="-857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547" name="Google Shape;1547;p31"/>
              <p:cNvCxnSpPr>
                <a:stCxn id="1546" idx="0"/>
                <a:endCxn id="1546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48" name="Google Shape;1548;p31"/>
              <p:cNvSpPr txBox="1"/>
              <p:nvPr/>
            </p:nvSpPr>
            <p:spPr>
              <a:xfrm>
                <a:off x="2728027" y="4636554"/>
                <a:ext cx="450773" cy="394652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549" name="Google Shape;1549;p31"/>
            <p:cNvCxnSpPr>
              <a:stCxn id="1526" idx="6"/>
              <a:endCxn id="1546" idx="2"/>
            </p:cNvCxnSpPr>
            <p:nvPr/>
          </p:nvCxnSpPr>
          <p:spPr>
            <a:xfrm>
              <a:off x="2990307" y="3206651"/>
              <a:ext cx="525600" cy="108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50" name="Google Shape;1550;p31"/>
            <p:cNvCxnSpPr>
              <a:stCxn id="1521" idx="6"/>
              <a:endCxn id="1546" idx="2"/>
            </p:cNvCxnSpPr>
            <p:nvPr/>
          </p:nvCxnSpPr>
          <p:spPr>
            <a:xfrm>
              <a:off x="2996338" y="3896608"/>
              <a:ext cx="519600" cy="39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51" name="Google Shape;1551;p31"/>
            <p:cNvCxnSpPr>
              <a:stCxn id="1504" idx="6"/>
              <a:endCxn id="1546" idx="2"/>
            </p:cNvCxnSpPr>
            <p:nvPr/>
          </p:nvCxnSpPr>
          <p:spPr>
            <a:xfrm flipH="1" rot="10800000">
              <a:off x="2992851" y="4292751"/>
              <a:ext cx="522900" cy="28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52" name="Google Shape;1552;p31"/>
            <p:cNvCxnSpPr>
              <a:stCxn id="1512" idx="6"/>
              <a:endCxn id="1546" idx="2"/>
            </p:cNvCxnSpPr>
            <p:nvPr/>
          </p:nvCxnSpPr>
          <p:spPr>
            <a:xfrm flipH="1" rot="10800000">
              <a:off x="2992851" y="4292921"/>
              <a:ext cx="522900" cy="978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553" name="Google Shape;1553;p31"/>
            <p:cNvSpPr/>
            <p:nvPr/>
          </p:nvSpPr>
          <p:spPr>
            <a:xfrm>
              <a:off x="4828618" y="4142835"/>
              <a:ext cx="352982" cy="323165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5659" l="0" r="-517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554" name="Google Shape;1554;p31"/>
            <p:cNvCxnSpPr>
              <a:stCxn id="1546" idx="6"/>
              <a:endCxn id="1553" idx="1"/>
            </p:cNvCxnSpPr>
            <p:nvPr/>
          </p:nvCxnSpPr>
          <p:spPr>
            <a:xfrm>
              <a:off x="4453936" y="4292876"/>
              <a:ext cx="374700" cy="11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555" name="Google Shape;1555;p31"/>
            <p:cNvSpPr txBox="1"/>
            <p:nvPr/>
          </p:nvSpPr>
          <p:spPr>
            <a:xfrm>
              <a:off x="3486016" y="463835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2</a:t>
              </a:r>
              <a:endParaRPr/>
            </a:p>
          </p:txBody>
        </p:sp>
        <p:sp>
          <p:nvSpPr>
            <p:cNvPr id="1556" name="Google Shape;1556;p31"/>
            <p:cNvSpPr txBox="1"/>
            <p:nvPr/>
          </p:nvSpPr>
          <p:spPr>
            <a:xfrm>
              <a:off x="2024932" y="563131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1</a:t>
              </a:r>
              <a:endParaRPr/>
            </a:p>
          </p:txBody>
        </p:sp>
        <p:sp>
          <p:nvSpPr>
            <p:cNvPr id="1557" name="Google Shape;1557;p31"/>
            <p:cNvSpPr txBox="1"/>
            <p:nvPr/>
          </p:nvSpPr>
          <p:spPr>
            <a:xfrm>
              <a:off x="583692" y="5230859"/>
              <a:ext cx="123303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Input Layer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(or Layer 0)</a:t>
              </a:r>
              <a:endParaRPr/>
            </a:p>
          </p:txBody>
        </p:sp>
      </p:grpSp>
      <p:sp>
        <p:nvSpPr>
          <p:cNvPr id="1558" name="Google Shape;1558;p31"/>
          <p:cNvSpPr/>
          <p:nvPr/>
        </p:nvSpPr>
        <p:spPr>
          <a:xfrm>
            <a:off x="5308767" y="933328"/>
            <a:ext cx="2085635" cy="38113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559" name="Google Shape;1559;p31"/>
          <p:cNvSpPr/>
          <p:nvPr/>
        </p:nvSpPr>
        <p:spPr>
          <a:xfrm>
            <a:off x="5257800" y="1314458"/>
            <a:ext cx="3648948" cy="161602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560" name="Google Shape;1560;p31"/>
          <p:cNvSpPr/>
          <p:nvPr/>
        </p:nvSpPr>
        <p:spPr>
          <a:xfrm>
            <a:off x="4597908" y="3055526"/>
            <a:ext cx="4419158" cy="160653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561" name="Google Shape;1561;p31"/>
          <p:cNvSpPr/>
          <p:nvPr/>
        </p:nvSpPr>
        <p:spPr>
          <a:xfrm>
            <a:off x="4759490" y="4766804"/>
            <a:ext cx="4257576" cy="160653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pic>
        <p:nvPicPr>
          <p:cNvPr id="1562" name="Google Shape;1562;p3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7358" y="4898383"/>
            <a:ext cx="3590925" cy="161925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3" name="Google Shape;1563;p31"/>
          <p:cNvSpPr txBox="1"/>
          <p:nvPr/>
        </p:nvSpPr>
        <p:spPr>
          <a:xfrm>
            <a:off x="1370677" y="4457834"/>
            <a:ext cx="19094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mbria"/>
                <a:ea typeface="Cambria"/>
                <a:cs typeface="Cambria"/>
                <a:sym typeface="Cambria"/>
              </a:rPr>
              <a:t>In matrix form</a:t>
            </a:r>
            <a:endParaRPr b="1" sz="20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2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grpSp>
        <p:nvGrpSpPr>
          <p:cNvPr id="1569" name="Google Shape;1569;p32"/>
          <p:cNvGrpSpPr/>
          <p:nvPr/>
        </p:nvGrpSpPr>
        <p:grpSpPr>
          <a:xfrm>
            <a:off x="4546092" y="947255"/>
            <a:ext cx="4597908" cy="3071825"/>
            <a:chOff x="583692" y="2882651"/>
            <a:chExt cx="4597908" cy="3071825"/>
          </a:xfrm>
        </p:grpSpPr>
        <p:cxnSp>
          <p:nvCxnSpPr>
            <p:cNvPr id="1570" name="Google Shape;1570;p32"/>
            <p:cNvCxnSpPr/>
            <p:nvPr/>
          </p:nvCxnSpPr>
          <p:spPr>
            <a:xfrm>
              <a:off x="1296276" y="3556928"/>
              <a:ext cx="755883" cy="297658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71" name="Google Shape;1571;p32"/>
            <p:cNvCxnSpPr>
              <a:endCxn id="1572" idx="2"/>
            </p:cNvCxnSpPr>
            <p:nvPr/>
          </p:nvCxnSpPr>
          <p:spPr>
            <a:xfrm>
              <a:off x="1296306" y="3556851"/>
              <a:ext cx="758400" cy="10245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573" name="Google Shape;1573;p32"/>
            <p:cNvGrpSpPr/>
            <p:nvPr/>
          </p:nvGrpSpPr>
          <p:grpSpPr>
            <a:xfrm>
              <a:off x="888990" y="3406887"/>
              <a:ext cx="408456" cy="1503939"/>
              <a:chOff x="1185319" y="3399515"/>
              <a:chExt cx="544608" cy="2005251"/>
            </a:xfrm>
          </p:grpSpPr>
          <p:sp>
            <p:nvSpPr>
              <p:cNvPr id="1574" name="Google Shape;1574;p32"/>
              <p:cNvSpPr txBox="1"/>
              <p:nvPr/>
            </p:nvSpPr>
            <p:spPr>
              <a:xfrm>
                <a:off x="1192601" y="3934562"/>
                <a:ext cx="512704" cy="40011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75" name="Google Shape;1575;p32"/>
              <p:cNvSpPr txBox="1"/>
              <p:nvPr/>
            </p:nvSpPr>
            <p:spPr>
              <a:xfrm>
                <a:off x="1192601" y="4469609"/>
                <a:ext cx="512704" cy="40011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76" name="Google Shape;1576;p32"/>
              <p:cNvSpPr txBox="1"/>
              <p:nvPr/>
            </p:nvSpPr>
            <p:spPr>
              <a:xfrm>
                <a:off x="1185319" y="5004656"/>
                <a:ext cx="512704" cy="40011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77" name="Google Shape;1577;p32"/>
              <p:cNvSpPr txBox="1"/>
              <p:nvPr/>
            </p:nvSpPr>
            <p:spPr>
              <a:xfrm>
                <a:off x="1217223" y="3399515"/>
                <a:ext cx="512704" cy="40011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578" name="Google Shape;1578;p32"/>
            <p:cNvGrpSpPr/>
            <p:nvPr/>
          </p:nvGrpSpPr>
          <p:grpSpPr>
            <a:xfrm>
              <a:off x="2054706" y="4947221"/>
              <a:ext cx="961936" cy="648000"/>
              <a:chOff x="2703324" y="4392954"/>
              <a:chExt cx="996649" cy="972000"/>
            </a:xfrm>
          </p:grpSpPr>
          <p:sp>
            <p:nvSpPr>
              <p:cNvPr id="1579" name="Google Shape;1579;p32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3331" l="-8823" r="-11763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80" name="Google Shape;1580;p32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581" name="Google Shape;1581;p32"/>
              <p:cNvCxnSpPr>
                <a:stCxn id="1580" idx="0"/>
                <a:endCxn id="1580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82" name="Google Shape;1582;p32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583" name="Google Shape;1583;p32"/>
            <p:cNvGrpSpPr/>
            <p:nvPr/>
          </p:nvGrpSpPr>
          <p:grpSpPr>
            <a:xfrm>
              <a:off x="2054706" y="4257351"/>
              <a:ext cx="961936" cy="648000"/>
              <a:chOff x="2703324" y="4392954"/>
              <a:chExt cx="996649" cy="972000"/>
            </a:xfrm>
          </p:grpSpPr>
          <p:sp>
            <p:nvSpPr>
              <p:cNvPr id="1584" name="Google Shape;1584;p32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13791" l="-8823" r="-11763" t="-34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72" name="Google Shape;1572;p32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585" name="Google Shape;1585;p32"/>
              <p:cNvCxnSpPr>
                <a:stCxn id="1572" idx="0"/>
                <a:endCxn id="1572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86" name="Google Shape;1586;p32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587" name="Google Shape;1587;p32"/>
            <p:cNvGrpSpPr/>
            <p:nvPr/>
          </p:nvGrpSpPr>
          <p:grpSpPr>
            <a:xfrm>
              <a:off x="2058193" y="3572608"/>
              <a:ext cx="961936" cy="648000"/>
              <a:chOff x="2703324" y="4392954"/>
              <a:chExt cx="996649" cy="972000"/>
            </a:xfrm>
          </p:grpSpPr>
          <p:sp>
            <p:nvSpPr>
              <p:cNvPr id="1588" name="Google Shape;1588;p32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9997" l="-5713" r="-8570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89" name="Google Shape;1589;p32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590" name="Google Shape;1590;p32"/>
              <p:cNvCxnSpPr>
                <a:stCxn id="1589" idx="0"/>
                <a:endCxn id="1589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91" name="Google Shape;1591;p32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592" name="Google Shape;1592;p32"/>
            <p:cNvGrpSpPr/>
            <p:nvPr/>
          </p:nvGrpSpPr>
          <p:grpSpPr>
            <a:xfrm>
              <a:off x="2052161" y="2882651"/>
              <a:ext cx="938146" cy="648000"/>
              <a:chOff x="2703324" y="4392954"/>
              <a:chExt cx="972000" cy="972000"/>
            </a:xfrm>
          </p:grpSpPr>
          <p:sp>
            <p:nvSpPr>
              <p:cNvPr id="1593" name="Google Shape;1593;p32"/>
              <p:cNvSpPr txBox="1"/>
              <p:nvPr/>
            </p:nvSpPr>
            <p:spPr>
              <a:xfrm>
                <a:off x="3222149" y="4672151"/>
                <a:ext cx="424733" cy="350802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31997" l="-16666" r="-19999" t="-799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594" name="Google Shape;1594;p32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595" name="Google Shape;1595;p32"/>
              <p:cNvCxnSpPr>
                <a:stCxn id="1594" idx="0"/>
                <a:endCxn id="1594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96" name="Google Shape;1596;p32"/>
              <p:cNvSpPr txBox="1"/>
              <p:nvPr/>
            </p:nvSpPr>
            <p:spPr>
              <a:xfrm>
                <a:off x="2728027" y="4636554"/>
                <a:ext cx="400687" cy="350802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-30768" l="-13332" r="-16664" t="-38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597" name="Google Shape;1597;p32"/>
            <p:cNvCxnSpPr>
              <a:stCxn id="1577" idx="3"/>
              <a:endCxn id="1580" idx="2"/>
            </p:cNvCxnSpPr>
            <p:nvPr/>
          </p:nvCxnSpPr>
          <p:spPr>
            <a:xfrm>
              <a:off x="1297446" y="3556928"/>
              <a:ext cx="757200" cy="1714200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98" name="Google Shape;1598;p32"/>
            <p:cNvCxnSpPr>
              <a:stCxn id="1574" idx="3"/>
            </p:cNvCxnSpPr>
            <p:nvPr/>
          </p:nvCxnSpPr>
          <p:spPr>
            <a:xfrm flipH="1" rot="10800000">
              <a:off x="1278980" y="3195014"/>
              <a:ext cx="718200" cy="76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599" name="Google Shape;1599;p32"/>
            <p:cNvCxnSpPr/>
            <p:nvPr/>
          </p:nvCxnSpPr>
          <p:spPr>
            <a:xfrm flipH="1" rot="10800000">
              <a:off x="1297446" y="3206651"/>
              <a:ext cx="754714" cy="350277"/>
            </a:xfrm>
            <a:prstGeom prst="straightConnector1">
              <a:avLst/>
            </a:prstGeom>
            <a:noFill/>
            <a:ln cap="flat" cmpd="sng" w="1905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00" name="Google Shape;1600;p32"/>
            <p:cNvCxnSpPr>
              <a:stCxn id="1574" idx="3"/>
              <a:endCxn id="1591" idx="1"/>
            </p:cNvCxnSpPr>
            <p:nvPr/>
          </p:nvCxnSpPr>
          <p:spPr>
            <a:xfrm flipH="1" rot="10800000">
              <a:off x="1278980" y="3869714"/>
              <a:ext cx="803100" cy="88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01" name="Google Shape;1601;p32"/>
            <p:cNvCxnSpPr>
              <a:stCxn id="1574" idx="3"/>
              <a:endCxn id="1572" idx="2"/>
            </p:cNvCxnSpPr>
            <p:nvPr/>
          </p:nvCxnSpPr>
          <p:spPr>
            <a:xfrm>
              <a:off x="1278980" y="3958214"/>
              <a:ext cx="775800" cy="62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02" name="Google Shape;1602;p32"/>
            <p:cNvCxnSpPr>
              <a:stCxn id="1574" idx="3"/>
              <a:endCxn id="1580" idx="2"/>
            </p:cNvCxnSpPr>
            <p:nvPr/>
          </p:nvCxnSpPr>
          <p:spPr>
            <a:xfrm>
              <a:off x="1278980" y="3958214"/>
              <a:ext cx="775800" cy="131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03" name="Google Shape;1603;p32"/>
            <p:cNvCxnSpPr>
              <a:stCxn id="1575" idx="3"/>
            </p:cNvCxnSpPr>
            <p:nvPr/>
          </p:nvCxnSpPr>
          <p:spPr>
            <a:xfrm flipH="1" rot="10800000">
              <a:off x="1278980" y="3195199"/>
              <a:ext cx="718200" cy="11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04" name="Google Shape;1604;p32"/>
            <p:cNvCxnSpPr>
              <a:stCxn id="1575" idx="3"/>
            </p:cNvCxnSpPr>
            <p:nvPr/>
          </p:nvCxnSpPr>
          <p:spPr>
            <a:xfrm flipH="1" rot="10800000">
              <a:off x="1278980" y="3840499"/>
              <a:ext cx="718200" cy="51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05" name="Google Shape;1605;p32"/>
            <p:cNvCxnSpPr>
              <a:stCxn id="1575" idx="3"/>
              <a:endCxn id="1572" idx="2"/>
            </p:cNvCxnSpPr>
            <p:nvPr/>
          </p:nvCxnSpPr>
          <p:spPr>
            <a:xfrm>
              <a:off x="1278980" y="4359499"/>
              <a:ext cx="775800" cy="222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06" name="Google Shape;1606;p32"/>
            <p:cNvCxnSpPr>
              <a:stCxn id="1575" idx="3"/>
              <a:endCxn id="1580" idx="2"/>
            </p:cNvCxnSpPr>
            <p:nvPr/>
          </p:nvCxnSpPr>
          <p:spPr>
            <a:xfrm>
              <a:off x="1278980" y="4359499"/>
              <a:ext cx="775800" cy="91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07" name="Google Shape;1607;p32"/>
            <p:cNvCxnSpPr>
              <a:stCxn id="1575" idx="3"/>
            </p:cNvCxnSpPr>
            <p:nvPr/>
          </p:nvCxnSpPr>
          <p:spPr>
            <a:xfrm>
              <a:off x="1278980" y="4359499"/>
              <a:ext cx="718200" cy="90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08" name="Google Shape;1608;p32"/>
            <p:cNvCxnSpPr>
              <a:stCxn id="1576" idx="3"/>
              <a:endCxn id="1594" idx="2"/>
            </p:cNvCxnSpPr>
            <p:nvPr/>
          </p:nvCxnSpPr>
          <p:spPr>
            <a:xfrm flipH="1" rot="10800000">
              <a:off x="1273518" y="3206785"/>
              <a:ext cx="778500" cy="1554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09" name="Google Shape;1609;p32"/>
            <p:cNvCxnSpPr>
              <a:stCxn id="1576" idx="3"/>
              <a:endCxn id="1589" idx="2"/>
            </p:cNvCxnSpPr>
            <p:nvPr/>
          </p:nvCxnSpPr>
          <p:spPr>
            <a:xfrm flipH="1" rot="10800000">
              <a:off x="1273518" y="3896485"/>
              <a:ext cx="784800" cy="8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10" name="Google Shape;1610;p32"/>
            <p:cNvCxnSpPr>
              <a:stCxn id="1576" idx="3"/>
              <a:endCxn id="1572" idx="2"/>
            </p:cNvCxnSpPr>
            <p:nvPr/>
          </p:nvCxnSpPr>
          <p:spPr>
            <a:xfrm flipH="1" rot="10800000">
              <a:off x="1273518" y="4581385"/>
              <a:ext cx="781200" cy="17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11" name="Google Shape;1611;p32"/>
            <p:cNvCxnSpPr>
              <a:endCxn id="1580" idx="2"/>
            </p:cNvCxnSpPr>
            <p:nvPr/>
          </p:nvCxnSpPr>
          <p:spPr>
            <a:xfrm>
              <a:off x="1296306" y="4760921"/>
              <a:ext cx="758400" cy="51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612" name="Google Shape;1612;p32"/>
            <p:cNvGrpSpPr/>
            <p:nvPr/>
          </p:nvGrpSpPr>
          <p:grpSpPr>
            <a:xfrm>
              <a:off x="3515791" y="3968876"/>
              <a:ext cx="961936" cy="648000"/>
              <a:chOff x="2703324" y="4392954"/>
              <a:chExt cx="996649" cy="972000"/>
            </a:xfrm>
          </p:grpSpPr>
          <p:sp>
            <p:nvSpPr>
              <p:cNvPr id="1613" name="Google Shape;1613;p32"/>
              <p:cNvSpPr txBox="1"/>
              <p:nvPr/>
            </p:nvSpPr>
            <p:spPr>
              <a:xfrm>
                <a:off x="3222149" y="4672151"/>
                <a:ext cx="477824" cy="394652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b="-17854" l="-5713" r="-857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614" name="Google Shape;1614;p32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615" name="Google Shape;1615;p32"/>
              <p:cNvCxnSpPr>
                <a:stCxn id="1614" idx="0"/>
                <a:endCxn id="1614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16" name="Google Shape;1616;p32"/>
              <p:cNvSpPr txBox="1"/>
              <p:nvPr/>
            </p:nvSpPr>
            <p:spPr>
              <a:xfrm>
                <a:off x="2728027" y="4636554"/>
                <a:ext cx="450773" cy="394652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617" name="Google Shape;1617;p32"/>
            <p:cNvCxnSpPr>
              <a:stCxn id="1594" idx="6"/>
              <a:endCxn id="1614" idx="2"/>
            </p:cNvCxnSpPr>
            <p:nvPr/>
          </p:nvCxnSpPr>
          <p:spPr>
            <a:xfrm>
              <a:off x="2990307" y="3206651"/>
              <a:ext cx="525600" cy="108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18" name="Google Shape;1618;p32"/>
            <p:cNvCxnSpPr>
              <a:stCxn id="1589" idx="6"/>
              <a:endCxn id="1614" idx="2"/>
            </p:cNvCxnSpPr>
            <p:nvPr/>
          </p:nvCxnSpPr>
          <p:spPr>
            <a:xfrm>
              <a:off x="2996338" y="3896608"/>
              <a:ext cx="519600" cy="39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19" name="Google Shape;1619;p32"/>
            <p:cNvCxnSpPr>
              <a:stCxn id="1572" idx="6"/>
              <a:endCxn id="1614" idx="2"/>
            </p:cNvCxnSpPr>
            <p:nvPr/>
          </p:nvCxnSpPr>
          <p:spPr>
            <a:xfrm flipH="1" rot="10800000">
              <a:off x="2992851" y="4292751"/>
              <a:ext cx="522900" cy="28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20" name="Google Shape;1620;p32"/>
            <p:cNvCxnSpPr>
              <a:stCxn id="1580" idx="6"/>
              <a:endCxn id="1614" idx="2"/>
            </p:cNvCxnSpPr>
            <p:nvPr/>
          </p:nvCxnSpPr>
          <p:spPr>
            <a:xfrm flipH="1" rot="10800000">
              <a:off x="2992851" y="4292921"/>
              <a:ext cx="522900" cy="978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621" name="Google Shape;1621;p32"/>
            <p:cNvSpPr/>
            <p:nvPr/>
          </p:nvSpPr>
          <p:spPr>
            <a:xfrm>
              <a:off x="4828618" y="4142835"/>
              <a:ext cx="352982" cy="323165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5659" l="0" r="-517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622" name="Google Shape;1622;p32"/>
            <p:cNvCxnSpPr>
              <a:stCxn id="1614" idx="6"/>
              <a:endCxn id="1621" idx="1"/>
            </p:cNvCxnSpPr>
            <p:nvPr/>
          </p:nvCxnSpPr>
          <p:spPr>
            <a:xfrm>
              <a:off x="4453936" y="4292876"/>
              <a:ext cx="374700" cy="11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623" name="Google Shape;1623;p32"/>
            <p:cNvSpPr txBox="1"/>
            <p:nvPr/>
          </p:nvSpPr>
          <p:spPr>
            <a:xfrm>
              <a:off x="3486016" y="463835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2</a:t>
              </a:r>
              <a:endParaRPr/>
            </a:p>
          </p:txBody>
        </p:sp>
        <p:sp>
          <p:nvSpPr>
            <p:cNvPr id="1624" name="Google Shape;1624;p32"/>
            <p:cNvSpPr txBox="1"/>
            <p:nvPr/>
          </p:nvSpPr>
          <p:spPr>
            <a:xfrm>
              <a:off x="2024932" y="563131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1</a:t>
              </a:r>
              <a:endParaRPr/>
            </a:p>
          </p:txBody>
        </p:sp>
        <p:sp>
          <p:nvSpPr>
            <p:cNvPr id="1625" name="Google Shape;1625;p32"/>
            <p:cNvSpPr txBox="1"/>
            <p:nvPr/>
          </p:nvSpPr>
          <p:spPr>
            <a:xfrm>
              <a:off x="583692" y="5230859"/>
              <a:ext cx="123303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Input Layer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(or Layer 0)</a:t>
              </a:r>
              <a:endParaRPr/>
            </a:p>
          </p:txBody>
        </p:sp>
      </p:grpSp>
      <p:sp>
        <p:nvSpPr>
          <p:cNvPr id="1626" name="Google Shape;1626;p32"/>
          <p:cNvSpPr/>
          <p:nvPr/>
        </p:nvSpPr>
        <p:spPr>
          <a:xfrm>
            <a:off x="257449" y="3417570"/>
            <a:ext cx="2085635" cy="38113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627" name="Google Shape;1627;p32"/>
          <p:cNvSpPr/>
          <p:nvPr/>
        </p:nvSpPr>
        <p:spPr>
          <a:xfrm>
            <a:off x="1540874" y="4271511"/>
            <a:ext cx="4257576" cy="160653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628" name="Google Shape;1628;p32"/>
          <p:cNvSpPr/>
          <p:nvPr/>
        </p:nvSpPr>
        <p:spPr>
          <a:xfrm>
            <a:off x="456552" y="2444258"/>
            <a:ext cx="1524648" cy="38113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-23436" l="0" r="-1983" t="-4686"/>
            </a:stretch>
          </a:blip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629" name="Google Shape;1629;p32"/>
          <p:cNvSpPr/>
          <p:nvPr/>
        </p:nvSpPr>
        <p:spPr>
          <a:xfrm>
            <a:off x="2469877" y="4288588"/>
            <a:ext cx="3132000" cy="37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1630" name="Google Shape;1630;p32"/>
          <p:cNvCxnSpPr>
            <a:stCxn id="1629" idx="3"/>
          </p:cNvCxnSpPr>
          <p:nvPr/>
        </p:nvCxnSpPr>
        <p:spPr>
          <a:xfrm>
            <a:off x="5601877" y="4477588"/>
            <a:ext cx="390900" cy="6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00B05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631" name="Google Shape;1631;p32"/>
          <p:cNvSpPr/>
          <p:nvPr/>
        </p:nvSpPr>
        <p:spPr>
          <a:xfrm>
            <a:off x="6414415" y="4190414"/>
            <a:ext cx="1975092" cy="443135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-821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632" name="Google Shape;1632;p32"/>
          <p:cNvSpPr/>
          <p:nvPr/>
        </p:nvSpPr>
        <p:spPr>
          <a:xfrm>
            <a:off x="5894792" y="4223453"/>
            <a:ext cx="568675" cy="443135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-6847" l="-3224" r="-3118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3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grpSp>
        <p:nvGrpSpPr>
          <p:cNvPr id="1638" name="Google Shape;1638;p33"/>
          <p:cNvGrpSpPr/>
          <p:nvPr/>
        </p:nvGrpSpPr>
        <p:grpSpPr>
          <a:xfrm>
            <a:off x="686298" y="1818590"/>
            <a:ext cx="8152902" cy="4049394"/>
            <a:chOff x="888990" y="2882651"/>
            <a:chExt cx="8456222" cy="4049394"/>
          </a:xfrm>
        </p:grpSpPr>
        <p:grpSp>
          <p:nvGrpSpPr>
            <p:cNvPr id="1639" name="Google Shape;1639;p33"/>
            <p:cNvGrpSpPr/>
            <p:nvPr/>
          </p:nvGrpSpPr>
          <p:grpSpPr>
            <a:xfrm>
              <a:off x="888990" y="3406887"/>
              <a:ext cx="408456" cy="1503939"/>
              <a:chOff x="1185319" y="3399515"/>
              <a:chExt cx="544608" cy="2005251"/>
            </a:xfrm>
          </p:grpSpPr>
          <p:sp>
            <p:nvSpPr>
              <p:cNvPr id="1640" name="Google Shape;1640;p33"/>
              <p:cNvSpPr txBox="1"/>
              <p:nvPr/>
            </p:nvSpPr>
            <p:spPr>
              <a:xfrm>
                <a:off x="1192601" y="3934562"/>
                <a:ext cx="512704" cy="40011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641" name="Google Shape;1641;p33"/>
              <p:cNvSpPr txBox="1"/>
              <p:nvPr/>
            </p:nvSpPr>
            <p:spPr>
              <a:xfrm>
                <a:off x="1192601" y="4469609"/>
                <a:ext cx="512704" cy="40011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642" name="Google Shape;1642;p33"/>
              <p:cNvSpPr txBox="1"/>
              <p:nvPr/>
            </p:nvSpPr>
            <p:spPr>
              <a:xfrm>
                <a:off x="1185319" y="5004656"/>
                <a:ext cx="512704" cy="40011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643" name="Google Shape;1643;p33"/>
              <p:cNvSpPr txBox="1"/>
              <p:nvPr/>
            </p:nvSpPr>
            <p:spPr>
              <a:xfrm>
                <a:off x="1217223" y="3399515"/>
                <a:ext cx="512704" cy="40011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644" name="Google Shape;1644;p33"/>
            <p:cNvGrpSpPr/>
            <p:nvPr/>
          </p:nvGrpSpPr>
          <p:grpSpPr>
            <a:xfrm>
              <a:off x="2054706" y="4947221"/>
              <a:ext cx="917005" cy="648000"/>
              <a:chOff x="2703324" y="4392954"/>
              <a:chExt cx="996649" cy="972000"/>
            </a:xfrm>
          </p:grpSpPr>
          <p:sp>
            <p:nvSpPr>
              <p:cNvPr id="1645" name="Google Shape;1645;p33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3331" l="-8823" r="-11763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646" name="Google Shape;1646;p33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647" name="Google Shape;1647;p33"/>
              <p:cNvCxnSpPr>
                <a:stCxn id="1646" idx="0"/>
                <a:endCxn id="1646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48" name="Google Shape;1648;p33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649" name="Google Shape;1649;p33"/>
            <p:cNvGrpSpPr/>
            <p:nvPr/>
          </p:nvGrpSpPr>
          <p:grpSpPr>
            <a:xfrm>
              <a:off x="2054706" y="4257351"/>
              <a:ext cx="917005" cy="648000"/>
              <a:chOff x="2703324" y="4392954"/>
              <a:chExt cx="996649" cy="972000"/>
            </a:xfrm>
          </p:grpSpPr>
          <p:sp>
            <p:nvSpPr>
              <p:cNvPr id="1650" name="Google Shape;1650;p33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13791" l="-8823" r="-11763" t="-34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651" name="Google Shape;1651;p33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652" name="Google Shape;1652;p33"/>
              <p:cNvCxnSpPr>
                <a:stCxn id="1651" idx="0"/>
                <a:endCxn id="1651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53" name="Google Shape;1653;p33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654" name="Google Shape;1654;p33"/>
            <p:cNvGrpSpPr/>
            <p:nvPr/>
          </p:nvGrpSpPr>
          <p:grpSpPr>
            <a:xfrm>
              <a:off x="2058193" y="3572608"/>
              <a:ext cx="917005" cy="648000"/>
              <a:chOff x="2703324" y="4392954"/>
              <a:chExt cx="996649" cy="972000"/>
            </a:xfrm>
          </p:grpSpPr>
          <p:sp>
            <p:nvSpPr>
              <p:cNvPr id="1655" name="Google Shape;1655;p33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9997" l="-5713" r="-8570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656" name="Google Shape;1656;p33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657" name="Google Shape;1657;p33"/>
              <p:cNvCxnSpPr>
                <a:stCxn id="1656" idx="0"/>
                <a:endCxn id="1656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58" name="Google Shape;1658;p33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659" name="Google Shape;1659;p33"/>
            <p:cNvGrpSpPr/>
            <p:nvPr/>
          </p:nvGrpSpPr>
          <p:grpSpPr>
            <a:xfrm>
              <a:off x="2052161" y="2882651"/>
              <a:ext cx="894326" cy="648000"/>
              <a:chOff x="2703324" y="4392954"/>
              <a:chExt cx="972000" cy="972000"/>
            </a:xfrm>
          </p:grpSpPr>
          <p:sp>
            <p:nvSpPr>
              <p:cNvPr id="1660" name="Google Shape;1660;p33"/>
              <p:cNvSpPr txBox="1"/>
              <p:nvPr/>
            </p:nvSpPr>
            <p:spPr>
              <a:xfrm>
                <a:off x="3222149" y="4672151"/>
                <a:ext cx="424733" cy="350802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31997" l="-16666" r="-19999" t="-799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661" name="Google Shape;1661;p33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662" name="Google Shape;1662;p33"/>
              <p:cNvCxnSpPr>
                <a:stCxn id="1661" idx="0"/>
                <a:endCxn id="1661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63" name="Google Shape;1663;p33"/>
              <p:cNvSpPr txBox="1"/>
              <p:nvPr/>
            </p:nvSpPr>
            <p:spPr>
              <a:xfrm>
                <a:off x="2728027" y="4636554"/>
                <a:ext cx="400687" cy="350802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-30768" l="-13332" r="-16664" t="-38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664" name="Google Shape;1664;p33"/>
            <p:cNvCxnSpPr>
              <a:stCxn id="1640" idx="3"/>
            </p:cNvCxnSpPr>
            <p:nvPr/>
          </p:nvCxnSpPr>
          <p:spPr>
            <a:xfrm flipH="1" rot="10800000">
              <a:off x="1278980" y="3195014"/>
              <a:ext cx="718200" cy="76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65" name="Google Shape;1665;p33"/>
            <p:cNvCxnSpPr>
              <a:stCxn id="1640" idx="3"/>
              <a:endCxn id="1658" idx="1"/>
            </p:cNvCxnSpPr>
            <p:nvPr/>
          </p:nvCxnSpPr>
          <p:spPr>
            <a:xfrm flipH="1" rot="10800000">
              <a:off x="1278980" y="3869714"/>
              <a:ext cx="801900" cy="88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66" name="Google Shape;1666;p33"/>
            <p:cNvCxnSpPr>
              <a:stCxn id="1640" idx="3"/>
              <a:endCxn id="1651" idx="2"/>
            </p:cNvCxnSpPr>
            <p:nvPr/>
          </p:nvCxnSpPr>
          <p:spPr>
            <a:xfrm>
              <a:off x="1278980" y="3958214"/>
              <a:ext cx="775800" cy="62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67" name="Google Shape;1667;p33"/>
            <p:cNvCxnSpPr>
              <a:stCxn id="1640" idx="3"/>
              <a:endCxn id="1646" idx="2"/>
            </p:cNvCxnSpPr>
            <p:nvPr/>
          </p:nvCxnSpPr>
          <p:spPr>
            <a:xfrm>
              <a:off x="1278980" y="3958214"/>
              <a:ext cx="775800" cy="131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68" name="Google Shape;1668;p33"/>
            <p:cNvCxnSpPr>
              <a:stCxn id="1641" idx="3"/>
            </p:cNvCxnSpPr>
            <p:nvPr/>
          </p:nvCxnSpPr>
          <p:spPr>
            <a:xfrm flipH="1" rot="10800000">
              <a:off x="1278980" y="3195199"/>
              <a:ext cx="718200" cy="11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69" name="Google Shape;1669;p33"/>
            <p:cNvCxnSpPr>
              <a:stCxn id="1641" idx="3"/>
            </p:cNvCxnSpPr>
            <p:nvPr/>
          </p:nvCxnSpPr>
          <p:spPr>
            <a:xfrm flipH="1" rot="10800000">
              <a:off x="1278980" y="3840499"/>
              <a:ext cx="718200" cy="51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70" name="Google Shape;1670;p33"/>
            <p:cNvCxnSpPr>
              <a:stCxn id="1641" idx="3"/>
              <a:endCxn id="1651" idx="2"/>
            </p:cNvCxnSpPr>
            <p:nvPr/>
          </p:nvCxnSpPr>
          <p:spPr>
            <a:xfrm>
              <a:off x="1278980" y="4359499"/>
              <a:ext cx="775800" cy="222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71" name="Google Shape;1671;p33"/>
            <p:cNvCxnSpPr>
              <a:stCxn id="1641" idx="3"/>
              <a:endCxn id="1646" idx="2"/>
            </p:cNvCxnSpPr>
            <p:nvPr/>
          </p:nvCxnSpPr>
          <p:spPr>
            <a:xfrm>
              <a:off x="1278980" y="4359499"/>
              <a:ext cx="775800" cy="91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72" name="Google Shape;1672;p33"/>
            <p:cNvCxnSpPr>
              <a:stCxn id="1641" idx="3"/>
            </p:cNvCxnSpPr>
            <p:nvPr/>
          </p:nvCxnSpPr>
          <p:spPr>
            <a:xfrm>
              <a:off x="1278980" y="4359499"/>
              <a:ext cx="718200" cy="90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73" name="Google Shape;1673;p33"/>
            <p:cNvCxnSpPr>
              <a:stCxn id="1642" idx="3"/>
              <a:endCxn id="1661" idx="2"/>
            </p:cNvCxnSpPr>
            <p:nvPr/>
          </p:nvCxnSpPr>
          <p:spPr>
            <a:xfrm flipH="1" rot="10800000">
              <a:off x="1273518" y="3206785"/>
              <a:ext cx="778500" cy="1554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74" name="Google Shape;1674;p33"/>
            <p:cNvCxnSpPr>
              <a:stCxn id="1642" idx="3"/>
              <a:endCxn id="1656" idx="2"/>
            </p:cNvCxnSpPr>
            <p:nvPr/>
          </p:nvCxnSpPr>
          <p:spPr>
            <a:xfrm flipH="1" rot="10800000">
              <a:off x="1273518" y="3896485"/>
              <a:ext cx="784800" cy="8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75" name="Google Shape;1675;p33"/>
            <p:cNvCxnSpPr>
              <a:stCxn id="1642" idx="3"/>
              <a:endCxn id="1651" idx="2"/>
            </p:cNvCxnSpPr>
            <p:nvPr/>
          </p:nvCxnSpPr>
          <p:spPr>
            <a:xfrm flipH="1" rot="10800000">
              <a:off x="1273518" y="4581385"/>
              <a:ext cx="781200" cy="17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76" name="Google Shape;1676;p33"/>
            <p:cNvCxnSpPr>
              <a:endCxn id="1646" idx="2"/>
            </p:cNvCxnSpPr>
            <p:nvPr/>
          </p:nvCxnSpPr>
          <p:spPr>
            <a:xfrm>
              <a:off x="1296306" y="4760921"/>
              <a:ext cx="758400" cy="51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677" name="Google Shape;1677;p33"/>
            <p:cNvGrpSpPr/>
            <p:nvPr/>
          </p:nvGrpSpPr>
          <p:grpSpPr>
            <a:xfrm>
              <a:off x="3515790" y="3968876"/>
              <a:ext cx="894325" cy="648000"/>
              <a:chOff x="2703324" y="4392954"/>
              <a:chExt cx="972000" cy="972000"/>
            </a:xfrm>
          </p:grpSpPr>
          <p:sp>
            <p:nvSpPr>
              <p:cNvPr id="1678" name="Google Shape;1678;p33"/>
              <p:cNvSpPr txBox="1"/>
              <p:nvPr/>
            </p:nvSpPr>
            <p:spPr>
              <a:xfrm>
                <a:off x="3222150" y="4672151"/>
                <a:ext cx="360014" cy="409248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b="-17777" l="-9258" r="-9257" t="-221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679" name="Google Shape;1679;p33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680" name="Google Shape;1680;p33"/>
              <p:cNvCxnSpPr>
                <a:stCxn id="1679" idx="0"/>
                <a:endCxn id="1679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81" name="Google Shape;1681;p33"/>
              <p:cNvSpPr txBox="1"/>
              <p:nvPr/>
            </p:nvSpPr>
            <p:spPr>
              <a:xfrm>
                <a:off x="2728027" y="4636554"/>
                <a:ext cx="339107" cy="409248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-17777" l="-7842" r="-11763" t="-221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682" name="Google Shape;1682;p33"/>
            <p:cNvCxnSpPr>
              <a:stCxn id="1661" idx="6"/>
              <a:endCxn id="1679" idx="2"/>
            </p:cNvCxnSpPr>
            <p:nvPr/>
          </p:nvCxnSpPr>
          <p:spPr>
            <a:xfrm>
              <a:off x="2946487" y="3206651"/>
              <a:ext cx="569400" cy="108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83" name="Google Shape;1683;p33"/>
            <p:cNvCxnSpPr>
              <a:stCxn id="1656" idx="6"/>
              <a:endCxn id="1679" idx="2"/>
            </p:cNvCxnSpPr>
            <p:nvPr/>
          </p:nvCxnSpPr>
          <p:spPr>
            <a:xfrm>
              <a:off x="2952518" y="3896608"/>
              <a:ext cx="563400" cy="39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84" name="Google Shape;1684;p33"/>
            <p:cNvCxnSpPr>
              <a:stCxn id="1651" idx="6"/>
              <a:endCxn id="1679" idx="2"/>
            </p:cNvCxnSpPr>
            <p:nvPr/>
          </p:nvCxnSpPr>
          <p:spPr>
            <a:xfrm flipH="1" rot="10800000">
              <a:off x="2949031" y="4292751"/>
              <a:ext cx="566700" cy="28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85" name="Google Shape;1685;p33"/>
            <p:cNvCxnSpPr>
              <a:stCxn id="1646" idx="6"/>
              <a:endCxn id="1679" idx="2"/>
            </p:cNvCxnSpPr>
            <p:nvPr/>
          </p:nvCxnSpPr>
          <p:spPr>
            <a:xfrm flipH="1" rot="10800000">
              <a:off x="2949031" y="4292921"/>
              <a:ext cx="566700" cy="978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686" name="Google Shape;1686;p33"/>
            <p:cNvSpPr/>
            <p:nvPr/>
          </p:nvSpPr>
          <p:spPr>
            <a:xfrm>
              <a:off x="4676218" y="4142835"/>
              <a:ext cx="352982" cy="323165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-5659" l="0" r="-3446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687" name="Google Shape;1687;p33"/>
            <p:cNvCxnSpPr>
              <a:stCxn id="1679" idx="6"/>
              <a:endCxn id="1686" idx="1"/>
            </p:cNvCxnSpPr>
            <p:nvPr/>
          </p:nvCxnSpPr>
          <p:spPr>
            <a:xfrm>
              <a:off x="4410115" y="4292876"/>
              <a:ext cx="266100" cy="11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688" name="Google Shape;1688;p33"/>
            <p:cNvSpPr/>
            <p:nvPr/>
          </p:nvSpPr>
          <p:spPr>
            <a:xfrm>
              <a:off x="2992981" y="3156723"/>
              <a:ext cx="518039" cy="2064570"/>
            </a:xfrm>
            <a:prstGeom prst="roundRect">
              <a:avLst>
                <a:gd fmla="val 16667" name="adj"/>
              </a:avLst>
            </a:prstGeom>
            <a:noFill/>
            <a:ln cap="flat" cmpd="sng" w="57150">
              <a:solidFill>
                <a:srgbClr val="7030A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689" name="Google Shape;1689;p33"/>
            <p:cNvCxnSpPr>
              <a:endCxn id="1690" idx="1"/>
            </p:cNvCxnSpPr>
            <p:nvPr/>
          </p:nvCxnSpPr>
          <p:spPr>
            <a:xfrm>
              <a:off x="3466488" y="3420140"/>
              <a:ext cx="2673600" cy="2490300"/>
            </a:xfrm>
            <a:prstGeom prst="curvedConnector3">
              <a:avLst>
                <a:gd fmla="val 83907" name="adj1"/>
              </a:avLst>
            </a:prstGeom>
            <a:noFill/>
            <a:ln cap="flat" cmpd="sng" w="19050">
              <a:solidFill>
                <a:srgbClr val="7030A0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1690" name="Google Shape;1690;p33"/>
            <p:cNvSpPr/>
            <p:nvPr/>
          </p:nvSpPr>
          <p:spPr>
            <a:xfrm>
              <a:off x="6140088" y="5658031"/>
              <a:ext cx="3052118" cy="504818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691" name="Google Shape;1691;p33"/>
            <p:cNvSpPr txBox="1"/>
            <p:nvPr/>
          </p:nvSpPr>
          <p:spPr>
            <a:xfrm>
              <a:off x="6274259" y="6550915"/>
              <a:ext cx="3070953" cy="38113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-23808" l="-1644" r="0" t="-476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2951074" y="3271947"/>
              <a:ext cx="554126" cy="36215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2904568" y="3704653"/>
              <a:ext cx="594202" cy="362407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2903038" y="4085140"/>
              <a:ext cx="594201" cy="363497"/>
            </a:xfrm>
            <a:prstGeom prst="rect">
              <a:avLst/>
            </a:pr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2894386" y="4411592"/>
              <a:ext cx="594202" cy="362150"/>
            </a:xfrm>
            <a:prstGeom prst="rect">
              <a:avLst/>
            </a:pr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696" name="Google Shape;1696;p33"/>
            <p:cNvCxnSpPr/>
            <p:nvPr/>
          </p:nvCxnSpPr>
          <p:spPr>
            <a:xfrm>
              <a:off x="1296276" y="3556928"/>
              <a:ext cx="755883" cy="297658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97" name="Google Shape;1697;p33"/>
            <p:cNvCxnSpPr/>
            <p:nvPr/>
          </p:nvCxnSpPr>
          <p:spPr>
            <a:xfrm>
              <a:off x="1296276" y="3556927"/>
              <a:ext cx="758431" cy="1024424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98" name="Google Shape;1698;p33"/>
            <p:cNvCxnSpPr/>
            <p:nvPr/>
          </p:nvCxnSpPr>
          <p:spPr>
            <a:xfrm>
              <a:off x="1297445" y="3556928"/>
              <a:ext cx="757262" cy="1714293"/>
            </a:xfrm>
            <a:prstGeom prst="straightConnector1">
              <a:avLst/>
            </a:prstGeom>
            <a:noFill/>
            <a:ln cap="flat" cmpd="sng" w="127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99" name="Google Shape;1699;p33"/>
            <p:cNvCxnSpPr/>
            <p:nvPr/>
          </p:nvCxnSpPr>
          <p:spPr>
            <a:xfrm flipH="1" rot="10800000">
              <a:off x="1297446" y="3206651"/>
              <a:ext cx="754714" cy="350277"/>
            </a:xfrm>
            <a:prstGeom prst="straightConnector1">
              <a:avLst/>
            </a:prstGeom>
            <a:noFill/>
            <a:ln cap="flat" cmpd="sng" w="1905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700" name="Google Shape;1700;p33"/>
          <p:cNvSpPr/>
          <p:nvPr/>
        </p:nvSpPr>
        <p:spPr>
          <a:xfrm>
            <a:off x="908351" y="4953027"/>
            <a:ext cx="1414362" cy="504818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01" name="Google Shape;1701;p33"/>
          <p:cNvSpPr/>
          <p:nvPr/>
        </p:nvSpPr>
        <p:spPr>
          <a:xfrm>
            <a:off x="3098576" y="5172601"/>
            <a:ext cx="1462452" cy="504818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cxnSp>
        <p:nvCxnSpPr>
          <p:cNvPr id="1702" name="Google Shape;1702;p33"/>
          <p:cNvCxnSpPr/>
          <p:nvPr/>
        </p:nvCxnSpPr>
        <p:spPr>
          <a:xfrm>
            <a:off x="3059793" y="1703996"/>
            <a:ext cx="2615100" cy="453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703" name="Google Shape;1703;p33"/>
          <p:cNvSpPr/>
          <p:nvPr/>
        </p:nvSpPr>
        <p:spPr>
          <a:xfrm>
            <a:off x="5621706" y="1482445"/>
            <a:ext cx="1456040" cy="504818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cxnSp>
        <p:nvCxnSpPr>
          <p:cNvPr id="1704" name="Google Shape;1704;p33"/>
          <p:cNvCxnSpPr/>
          <p:nvPr/>
        </p:nvCxnSpPr>
        <p:spPr>
          <a:xfrm>
            <a:off x="2924761" y="1471777"/>
            <a:ext cx="783310" cy="1410225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705" name="Google Shape;1705;p33"/>
          <p:cNvCxnSpPr>
            <a:stCxn id="1679" idx="5"/>
          </p:cNvCxnSpPr>
          <p:nvPr/>
        </p:nvCxnSpPr>
        <p:spPr>
          <a:xfrm rot="5400000">
            <a:off x="2890599" y="4208068"/>
            <a:ext cx="1814400" cy="3141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00B05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706" name="Google Shape;1706;p33"/>
          <p:cNvCxnSpPr>
            <a:stCxn id="1679" idx="4"/>
          </p:cNvCxnSpPr>
          <p:nvPr/>
        </p:nvCxnSpPr>
        <p:spPr>
          <a:xfrm rot="5400000">
            <a:off x="1722949" y="3046265"/>
            <a:ext cx="1420500" cy="2433600"/>
          </a:xfrm>
          <a:prstGeom prst="curvedConnector2">
            <a:avLst/>
          </a:prstGeom>
          <a:noFill/>
          <a:ln cap="flat" cmpd="sng" w="19050">
            <a:solidFill>
              <a:srgbClr val="974806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707" name="Google Shape;1707;p33"/>
          <p:cNvSpPr/>
          <p:nvPr/>
        </p:nvSpPr>
        <p:spPr>
          <a:xfrm>
            <a:off x="5989931" y="2104859"/>
            <a:ext cx="1674626" cy="1601785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08" name="Google Shape;1708;p33"/>
          <p:cNvSpPr/>
          <p:nvPr/>
        </p:nvSpPr>
        <p:spPr>
          <a:xfrm>
            <a:off x="6071567" y="3958650"/>
            <a:ext cx="2629245" cy="415242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34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sp>
        <p:nvSpPr>
          <p:cNvPr id="1714" name="Google Shape;1714;p34"/>
          <p:cNvSpPr/>
          <p:nvPr/>
        </p:nvSpPr>
        <p:spPr>
          <a:xfrm>
            <a:off x="3962400" y="1943348"/>
            <a:ext cx="2085635" cy="3811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15" name="Google Shape;1715;p34"/>
          <p:cNvSpPr/>
          <p:nvPr/>
        </p:nvSpPr>
        <p:spPr>
          <a:xfrm>
            <a:off x="4236193" y="2552276"/>
            <a:ext cx="3940246" cy="1601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16" name="Google Shape;1716;p34"/>
          <p:cNvSpPr/>
          <p:nvPr/>
        </p:nvSpPr>
        <p:spPr>
          <a:xfrm>
            <a:off x="4237520" y="2502992"/>
            <a:ext cx="1912511" cy="38113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17" name="Google Shape;1717;p34"/>
          <p:cNvSpPr/>
          <p:nvPr/>
        </p:nvSpPr>
        <p:spPr>
          <a:xfrm>
            <a:off x="4302870" y="4069425"/>
            <a:ext cx="4733283" cy="43608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pic>
        <p:nvPicPr>
          <p:cNvPr id="1718" name="Google Shape;171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" y="1336929"/>
            <a:ext cx="3543300" cy="2495550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9" name="Google Shape;1719;p34"/>
          <p:cNvSpPr/>
          <p:nvPr/>
        </p:nvSpPr>
        <p:spPr>
          <a:xfrm>
            <a:off x="6858000" y="1483869"/>
            <a:ext cx="1670272" cy="3853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9694" l="0" r="0" t="-3028"/>
            </a:stretch>
          </a:blip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20" name="Google Shape;1720;p34"/>
          <p:cNvSpPr/>
          <p:nvPr/>
        </p:nvSpPr>
        <p:spPr>
          <a:xfrm>
            <a:off x="4594794" y="4123296"/>
            <a:ext cx="4307035" cy="38221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721" name="Google Shape;1721;p34"/>
          <p:cNvSpPr/>
          <p:nvPr/>
        </p:nvSpPr>
        <p:spPr>
          <a:xfrm>
            <a:off x="7041615" y="5032090"/>
            <a:ext cx="1761590" cy="44807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675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cxnSp>
        <p:nvCxnSpPr>
          <p:cNvPr id="1722" name="Google Shape;1722;p34"/>
          <p:cNvCxnSpPr>
            <a:stCxn id="1720" idx="3"/>
          </p:cNvCxnSpPr>
          <p:nvPr/>
        </p:nvCxnSpPr>
        <p:spPr>
          <a:xfrm flipH="1">
            <a:off x="8217529" y="4314401"/>
            <a:ext cx="684300" cy="757500"/>
          </a:xfrm>
          <a:prstGeom prst="curvedConnector4">
            <a:avLst>
              <a:gd fmla="val -8940" name="adj1"/>
              <a:gd fmla="val 62612" name="adj2"/>
            </a:avLst>
          </a:prstGeom>
          <a:noFill/>
          <a:ln cap="flat" cmpd="sng" w="19050">
            <a:solidFill>
              <a:srgbClr val="00B05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723" name="Google Shape;1723;p34"/>
          <p:cNvSpPr/>
          <p:nvPr/>
        </p:nvSpPr>
        <p:spPr>
          <a:xfrm>
            <a:off x="5005217" y="4970675"/>
            <a:ext cx="1608004" cy="44313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821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35"/>
          <p:cNvSpPr/>
          <p:nvPr/>
        </p:nvSpPr>
        <p:spPr>
          <a:xfrm>
            <a:off x="5311724" y="2543429"/>
            <a:ext cx="2715615" cy="4774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29" name="Google Shape;1729;p35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sp>
        <p:nvSpPr>
          <p:cNvPr id="1730" name="Google Shape;1730;p35"/>
          <p:cNvSpPr/>
          <p:nvPr/>
        </p:nvSpPr>
        <p:spPr>
          <a:xfrm>
            <a:off x="5311091" y="3511003"/>
            <a:ext cx="3032946" cy="4774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31" name="Google Shape;1731;p35"/>
          <p:cNvSpPr/>
          <p:nvPr/>
        </p:nvSpPr>
        <p:spPr>
          <a:xfrm>
            <a:off x="5365460" y="3952961"/>
            <a:ext cx="1968103" cy="4774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7846" l="0" r="-4024" t="-63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32" name="Google Shape;1732;p35"/>
          <p:cNvSpPr/>
          <p:nvPr/>
        </p:nvSpPr>
        <p:spPr>
          <a:xfrm>
            <a:off x="5320448" y="3067571"/>
            <a:ext cx="1968103" cy="4774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7846" l="0" r="-3713" t="-63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grpSp>
        <p:nvGrpSpPr>
          <p:cNvPr id="1733" name="Google Shape;1733;p35"/>
          <p:cNvGrpSpPr/>
          <p:nvPr/>
        </p:nvGrpSpPr>
        <p:grpSpPr>
          <a:xfrm>
            <a:off x="228600" y="1358575"/>
            <a:ext cx="3324660" cy="2152428"/>
            <a:chOff x="583692" y="2882651"/>
            <a:chExt cx="4445508" cy="3071825"/>
          </a:xfrm>
        </p:grpSpPr>
        <p:grpSp>
          <p:nvGrpSpPr>
            <p:cNvPr id="1734" name="Google Shape;1734;p35"/>
            <p:cNvGrpSpPr/>
            <p:nvPr/>
          </p:nvGrpSpPr>
          <p:grpSpPr>
            <a:xfrm>
              <a:off x="888988" y="3808171"/>
              <a:ext cx="389990" cy="1102652"/>
              <a:chOff x="1185319" y="3934562"/>
              <a:chExt cx="519986" cy="1470204"/>
            </a:xfrm>
          </p:grpSpPr>
          <p:sp>
            <p:nvSpPr>
              <p:cNvPr id="1735" name="Google Shape;1735;p35"/>
              <p:cNvSpPr txBox="1"/>
              <p:nvPr/>
            </p:nvSpPr>
            <p:spPr>
              <a:xfrm>
                <a:off x="1192601" y="3934562"/>
                <a:ext cx="512704" cy="40011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736" name="Google Shape;1736;p35"/>
              <p:cNvSpPr txBox="1"/>
              <p:nvPr/>
            </p:nvSpPr>
            <p:spPr>
              <a:xfrm>
                <a:off x="1192601" y="4469609"/>
                <a:ext cx="512704" cy="40011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737" name="Google Shape;1737;p35"/>
              <p:cNvSpPr txBox="1"/>
              <p:nvPr/>
            </p:nvSpPr>
            <p:spPr>
              <a:xfrm>
                <a:off x="1185319" y="5004656"/>
                <a:ext cx="512704" cy="40011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738" name="Google Shape;1738;p35"/>
            <p:cNvGrpSpPr/>
            <p:nvPr/>
          </p:nvGrpSpPr>
          <p:grpSpPr>
            <a:xfrm>
              <a:off x="2054706" y="4947221"/>
              <a:ext cx="966556" cy="648000"/>
              <a:chOff x="2703324" y="4392954"/>
              <a:chExt cx="996649" cy="972000"/>
            </a:xfrm>
          </p:grpSpPr>
          <p:sp>
            <p:nvSpPr>
              <p:cNvPr id="1739" name="Google Shape;1739;p35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3331" l="-8823" r="-11763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741" name="Google Shape;1741;p35"/>
              <p:cNvCxnSpPr>
                <a:stCxn id="1740" idx="0"/>
                <a:endCxn id="1740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42" name="Google Shape;1742;p35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743" name="Google Shape;1743;p35"/>
            <p:cNvGrpSpPr/>
            <p:nvPr/>
          </p:nvGrpSpPr>
          <p:grpSpPr>
            <a:xfrm>
              <a:off x="2054706" y="4257351"/>
              <a:ext cx="966556" cy="648000"/>
              <a:chOff x="2703324" y="4392954"/>
              <a:chExt cx="996649" cy="972000"/>
            </a:xfrm>
          </p:grpSpPr>
          <p:sp>
            <p:nvSpPr>
              <p:cNvPr id="1744" name="Google Shape;1744;p35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13791" l="-8823" r="-11763" t="-34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746" name="Google Shape;1746;p35"/>
              <p:cNvCxnSpPr>
                <a:stCxn id="1745" idx="0"/>
                <a:endCxn id="1745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47" name="Google Shape;1747;p35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748" name="Google Shape;1748;p35"/>
            <p:cNvGrpSpPr/>
            <p:nvPr/>
          </p:nvGrpSpPr>
          <p:grpSpPr>
            <a:xfrm>
              <a:off x="2058193" y="3572608"/>
              <a:ext cx="966556" cy="648000"/>
              <a:chOff x="2703324" y="4392954"/>
              <a:chExt cx="996649" cy="972000"/>
            </a:xfrm>
          </p:grpSpPr>
          <p:sp>
            <p:nvSpPr>
              <p:cNvPr id="1749" name="Google Shape;1749;p35"/>
              <p:cNvSpPr txBox="1"/>
              <p:nvPr/>
            </p:nvSpPr>
            <p:spPr>
              <a:xfrm>
                <a:off x="3222149" y="4672151"/>
                <a:ext cx="477824" cy="404462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-9997" l="-5713" r="-8570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751" name="Google Shape;1751;p35"/>
              <p:cNvCxnSpPr>
                <a:stCxn id="1750" idx="0"/>
                <a:endCxn id="1750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52" name="Google Shape;1752;p35"/>
              <p:cNvSpPr txBox="1"/>
              <p:nvPr/>
            </p:nvSpPr>
            <p:spPr>
              <a:xfrm>
                <a:off x="2728027" y="4636554"/>
                <a:ext cx="450773" cy="404462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b="-13331" l="-6060" r="-9089" t="-3331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grpSp>
          <p:nvGrpSpPr>
            <p:cNvPr id="1753" name="Google Shape;1753;p35"/>
            <p:cNvGrpSpPr/>
            <p:nvPr/>
          </p:nvGrpSpPr>
          <p:grpSpPr>
            <a:xfrm>
              <a:off x="2052161" y="2882651"/>
              <a:ext cx="942652" cy="648000"/>
              <a:chOff x="2703324" y="4392954"/>
              <a:chExt cx="972000" cy="972000"/>
            </a:xfrm>
          </p:grpSpPr>
          <p:sp>
            <p:nvSpPr>
              <p:cNvPr id="1754" name="Google Shape;1754;p35"/>
              <p:cNvSpPr txBox="1"/>
              <p:nvPr/>
            </p:nvSpPr>
            <p:spPr>
              <a:xfrm>
                <a:off x="3222149" y="4672151"/>
                <a:ext cx="424733" cy="350802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-31997" l="-16666" r="-19999" t="-799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756" name="Google Shape;1756;p35"/>
              <p:cNvCxnSpPr>
                <a:stCxn id="1755" idx="0"/>
                <a:endCxn id="1755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57" name="Google Shape;1757;p35"/>
              <p:cNvSpPr txBox="1"/>
              <p:nvPr/>
            </p:nvSpPr>
            <p:spPr>
              <a:xfrm>
                <a:off x="2728027" y="4636554"/>
                <a:ext cx="400687" cy="350802"/>
              </a:xfrm>
              <a:prstGeom prst="rect">
                <a:avLst/>
              </a:prstGeom>
              <a:blipFill rotWithShape="1">
                <a:blip r:embed="rId17">
                  <a:alphaModFix/>
                </a:blip>
                <a:stretch>
                  <a:fillRect b="-30768" l="-13332" r="-16664" t="-3845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758" name="Google Shape;1758;p35"/>
            <p:cNvCxnSpPr>
              <a:stCxn id="1735" idx="3"/>
            </p:cNvCxnSpPr>
            <p:nvPr/>
          </p:nvCxnSpPr>
          <p:spPr>
            <a:xfrm flipH="1" rot="10800000">
              <a:off x="1278978" y="3195012"/>
              <a:ext cx="718200" cy="763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59" name="Google Shape;1759;p35"/>
            <p:cNvCxnSpPr>
              <a:stCxn id="1735" idx="3"/>
              <a:endCxn id="1752" idx="1"/>
            </p:cNvCxnSpPr>
            <p:nvPr/>
          </p:nvCxnSpPr>
          <p:spPr>
            <a:xfrm flipH="1" rot="10800000">
              <a:off x="1278978" y="3869712"/>
              <a:ext cx="803100" cy="88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60" name="Google Shape;1760;p35"/>
            <p:cNvCxnSpPr>
              <a:stCxn id="1735" idx="3"/>
              <a:endCxn id="1745" idx="2"/>
            </p:cNvCxnSpPr>
            <p:nvPr/>
          </p:nvCxnSpPr>
          <p:spPr>
            <a:xfrm>
              <a:off x="1278978" y="3958212"/>
              <a:ext cx="775800" cy="62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61" name="Google Shape;1761;p35"/>
            <p:cNvCxnSpPr>
              <a:stCxn id="1735" idx="3"/>
              <a:endCxn id="1740" idx="2"/>
            </p:cNvCxnSpPr>
            <p:nvPr/>
          </p:nvCxnSpPr>
          <p:spPr>
            <a:xfrm>
              <a:off x="1278978" y="3958212"/>
              <a:ext cx="775800" cy="1313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62" name="Google Shape;1762;p35"/>
            <p:cNvCxnSpPr>
              <a:stCxn id="1736" idx="3"/>
            </p:cNvCxnSpPr>
            <p:nvPr/>
          </p:nvCxnSpPr>
          <p:spPr>
            <a:xfrm flipH="1" rot="10800000">
              <a:off x="1278978" y="3195197"/>
              <a:ext cx="718200" cy="11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63" name="Google Shape;1763;p35"/>
            <p:cNvCxnSpPr>
              <a:stCxn id="1736" idx="3"/>
            </p:cNvCxnSpPr>
            <p:nvPr/>
          </p:nvCxnSpPr>
          <p:spPr>
            <a:xfrm flipH="1" rot="10800000">
              <a:off x="1278978" y="3840497"/>
              <a:ext cx="718200" cy="51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64" name="Google Shape;1764;p35"/>
            <p:cNvCxnSpPr>
              <a:stCxn id="1736" idx="3"/>
              <a:endCxn id="1745" idx="2"/>
            </p:cNvCxnSpPr>
            <p:nvPr/>
          </p:nvCxnSpPr>
          <p:spPr>
            <a:xfrm>
              <a:off x="1278978" y="4359497"/>
              <a:ext cx="775800" cy="222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65" name="Google Shape;1765;p35"/>
            <p:cNvCxnSpPr>
              <a:stCxn id="1736" idx="3"/>
              <a:endCxn id="1740" idx="2"/>
            </p:cNvCxnSpPr>
            <p:nvPr/>
          </p:nvCxnSpPr>
          <p:spPr>
            <a:xfrm>
              <a:off x="1278978" y="4359497"/>
              <a:ext cx="775800" cy="91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66" name="Google Shape;1766;p35"/>
            <p:cNvCxnSpPr>
              <a:stCxn id="1736" idx="3"/>
            </p:cNvCxnSpPr>
            <p:nvPr/>
          </p:nvCxnSpPr>
          <p:spPr>
            <a:xfrm>
              <a:off x="1278978" y="4359497"/>
              <a:ext cx="718200" cy="90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67" name="Google Shape;1767;p35"/>
            <p:cNvCxnSpPr>
              <a:stCxn id="1737" idx="3"/>
              <a:endCxn id="1755" idx="2"/>
            </p:cNvCxnSpPr>
            <p:nvPr/>
          </p:nvCxnSpPr>
          <p:spPr>
            <a:xfrm flipH="1" rot="10800000">
              <a:off x="1273516" y="3206782"/>
              <a:ext cx="778500" cy="1554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68" name="Google Shape;1768;p35"/>
            <p:cNvCxnSpPr>
              <a:stCxn id="1737" idx="3"/>
              <a:endCxn id="1750" idx="2"/>
            </p:cNvCxnSpPr>
            <p:nvPr/>
          </p:nvCxnSpPr>
          <p:spPr>
            <a:xfrm flipH="1" rot="10800000">
              <a:off x="1273516" y="3896482"/>
              <a:ext cx="784800" cy="86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69" name="Google Shape;1769;p35"/>
            <p:cNvCxnSpPr>
              <a:stCxn id="1737" idx="3"/>
              <a:endCxn id="1745" idx="2"/>
            </p:cNvCxnSpPr>
            <p:nvPr/>
          </p:nvCxnSpPr>
          <p:spPr>
            <a:xfrm flipH="1" rot="10800000">
              <a:off x="1273516" y="4581382"/>
              <a:ext cx="781200" cy="17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70" name="Google Shape;1770;p35"/>
            <p:cNvCxnSpPr>
              <a:endCxn id="1740" idx="2"/>
            </p:cNvCxnSpPr>
            <p:nvPr/>
          </p:nvCxnSpPr>
          <p:spPr>
            <a:xfrm>
              <a:off x="1296306" y="4760921"/>
              <a:ext cx="758400" cy="510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771" name="Google Shape;1771;p35"/>
            <p:cNvGrpSpPr/>
            <p:nvPr/>
          </p:nvGrpSpPr>
          <p:grpSpPr>
            <a:xfrm>
              <a:off x="3515791" y="3968876"/>
              <a:ext cx="966556" cy="648000"/>
              <a:chOff x="2703324" y="4392954"/>
              <a:chExt cx="996649" cy="972000"/>
            </a:xfrm>
          </p:grpSpPr>
          <p:sp>
            <p:nvSpPr>
              <p:cNvPr id="1772" name="Google Shape;1772;p35"/>
              <p:cNvSpPr txBox="1"/>
              <p:nvPr/>
            </p:nvSpPr>
            <p:spPr>
              <a:xfrm>
                <a:off x="3222149" y="4672151"/>
                <a:ext cx="477824" cy="394652"/>
              </a:xfrm>
              <a:prstGeom prst="rect">
                <a:avLst/>
              </a:prstGeom>
              <a:blipFill rotWithShape="1">
                <a:blip r:embed="rId18">
                  <a:alphaModFix/>
                </a:blip>
                <a:stretch>
                  <a:fillRect b="-17854" l="-5713" r="-8570" t="-35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2703324" y="4392954"/>
                <a:ext cx="972000" cy="9720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cxnSp>
            <p:nvCxnSpPr>
              <p:cNvPr id="1774" name="Google Shape;1774;p35"/>
              <p:cNvCxnSpPr>
                <a:stCxn id="1773" idx="0"/>
                <a:endCxn id="1773" idx="4"/>
              </p:cNvCxnSpPr>
              <p:nvPr/>
            </p:nvCxnSpPr>
            <p:spPr>
              <a:xfrm>
                <a:off x="3189324" y="4392954"/>
                <a:ext cx="0" cy="972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75" name="Google Shape;1775;p35"/>
              <p:cNvSpPr txBox="1"/>
              <p:nvPr/>
            </p:nvSpPr>
            <p:spPr>
              <a:xfrm>
                <a:off x="2728027" y="4636554"/>
                <a:ext cx="450773" cy="394652"/>
              </a:xfrm>
              <a:prstGeom prst="rect">
                <a:avLst/>
              </a:prstGeom>
              <a:blipFill rotWithShape="1">
                <a:blip r:embed="rId19">
                  <a:alphaModFix/>
                </a:blip>
                <a:stretch>
                  <a:fillRect b="-17240" l="-6060" r="-9089" t="-3446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 </a:t>
                </a:r>
                <a:endParaRPr/>
              </a:p>
            </p:txBody>
          </p:sp>
        </p:grpSp>
        <p:cxnSp>
          <p:nvCxnSpPr>
            <p:cNvPr id="1776" name="Google Shape;1776;p35"/>
            <p:cNvCxnSpPr>
              <a:stCxn id="1755" idx="6"/>
              <a:endCxn id="1773" idx="2"/>
            </p:cNvCxnSpPr>
            <p:nvPr/>
          </p:nvCxnSpPr>
          <p:spPr>
            <a:xfrm>
              <a:off x="2994813" y="3206651"/>
              <a:ext cx="521100" cy="108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77" name="Google Shape;1777;p35"/>
            <p:cNvCxnSpPr>
              <a:stCxn id="1750" idx="6"/>
              <a:endCxn id="1773" idx="2"/>
            </p:cNvCxnSpPr>
            <p:nvPr/>
          </p:nvCxnSpPr>
          <p:spPr>
            <a:xfrm>
              <a:off x="3000844" y="3896608"/>
              <a:ext cx="514800" cy="396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78" name="Google Shape;1778;p35"/>
            <p:cNvCxnSpPr>
              <a:stCxn id="1745" idx="6"/>
              <a:endCxn id="1773" idx="2"/>
            </p:cNvCxnSpPr>
            <p:nvPr/>
          </p:nvCxnSpPr>
          <p:spPr>
            <a:xfrm flipH="1" rot="10800000">
              <a:off x="2997357" y="4292751"/>
              <a:ext cx="518400" cy="288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79" name="Google Shape;1779;p35"/>
            <p:cNvCxnSpPr>
              <a:stCxn id="1740" idx="6"/>
              <a:endCxn id="1773" idx="2"/>
            </p:cNvCxnSpPr>
            <p:nvPr/>
          </p:nvCxnSpPr>
          <p:spPr>
            <a:xfrm flipH="1" rot="10800000">
              <a:off x="2997357" y="4292921"/>
              <a:ext cx="518400" cy="978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80" name="Google Shape;1780;p35"/>
            <p:cNvSpPr/>
            <p:nvPr/>
          </p:nvSpPr>
          <p:spPr>
            <a:xfrm>
              <a:off x="4676218" y="4142835"/>
              <a:ext cx="352982" cy="323165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b="-5659" l="0" r="-5171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cxnSp>
          <p:nvCxnSpPr>
            <p:cNvPr id="1781" name="Google Shape;1781;p35"/>
            <p:cNvCxnSpPr>
              <a:endCxn id="1780" idx="1"/>
            </p:cNvCxnSpPr>
            <p:nvPr/>
          </p:nvCxnSpPr>
          <p:spPr>
            <a:xfrm>
              <a:off x="4500718" y="4293018"/>
              <a:ext cx="175500" cy="11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82" name="Google Shape;1782;p35"/>
            <p:cNvSpPr txBox="1"/>
            <p:nvPr/>
          </p:nvSpPr>
          <p:spPr>
            <a:xfrm>
              <a:off x="3486016" y="463835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2</a:t>
              </a:r>
              <a:endParaRPr/>
            </a:p>
          </p:txBody>
        </p:sp>
        <p:sp>
          <p:nvSpPr>
            <p:cNvPr id="1783" name="Google Shape;1783;p35"/>
            <p:cNvSpPr txBox="1"/>
            <p:nvPr/>
          </p:nvSpPr>
          <p:spPr>
            <a:xfrm>
              <a:off x="2024932" y="5631311"/>
              <a:ext cx="85953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Layer 1</a:t>
              </a:r>
              <a:endParaRPr/>
            </a:p>
          </p:txBody>
        </p:sp>
        <p:sp>
          <p:nvSpPr>
            <p:cNvPr id="1784" name="Google Shape;1784;p35"/>
            <p:cNvSpPr txBox="1"/>
            <p:nvPr/>
          </p:nvSpPr>
          <p:spPr>
            <a:xfrm>
              <a:off x="583692" y="5230859"/>
              <a:ext cx="123303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Input Layer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0000"/>
                  </a:solidFill>
                </a:rPr>
                <a:t>(or Layer 0)</a:t>
              </a: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880111" y="3347144"/>
              <a:ext cx="1137684" cy="413318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 </a:t>
              </a: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867106" y="3869828"/>
              <a:ext cx="405838" cy="1040996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787" name="Google Shape;1787;p35"/>
            <p:cNvCxnSpPr/>
            <p:nvPr/>
          </p:nvCxnSpPr>
          <p:spPr>
            <a:xfrm rot="10800000">
              <a:off x="1086715" y="3655623"/>
              <a:ext cx="0" cy="201535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</p:grpSp>
      <p:sp>
        <p:nvSpPr>
          <p:cNvPr id="1788" name="Google Shape;1788;p35"/>
          <p:cNvSpPr/>
          <p:nvPr/>
        </p:nvSpPr>
        <p:spPr>
          <a:xfrm>
            <a:off x="228600" y="4917468"/>
            <a:ext cx="3812716" cy="814553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But, this assumes only 1 training example!</a:t>
            </a:r>
            <a:endParaRPr/>
          </a:p>
        </p:txBody>
      </p:sp>
      <p:sp>
        <p:nvSpPr>
          <p:cNvPr id="1789" name="Google Shape;1789;p35"/>
          <p:cNvSpPr/>
          <p:nvPr/>
        </p:nvSpPr>
        <p:spPr>
          <a:xfrm>
            <a:off x="4608746" y="1369385"/>
            <a:ext cx="3812716" cy="814553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propagation equations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790" name="Google Shape;1790;p35"/>
          <p:cNvSpPr/>
          <p:nvPr/>
        </p:nvSpPr>
        <p:spPr>
          <a:xfrm>
            <a:off x="5554474" y="5280025"/>
            <a:ext cx="2561727" cy="477438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91" name="Google Shape;1791;p35"/>
          <p:cNvSpPr/>
          <p:nvPr/>
        </p:nvSpPr>
        <p:spPr>
          <a:xfrm>
            <a:off x="5563198" y="5804167"/>
            <a:ext cx="1865511" cy="477438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-29486" l="0" r="-3919" t="-64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92" name="Google Shape;1792;p35"/>
          <p:cNvSpPr txBox="1"/>
          <p:nvPr/>
        </p:nvSpPr>
        <p:spPr>
          <a:xfrm>
            <a:off x="5554474" y="4522760"/>
            <a:ext cx="1821332" cy="461665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mbria"/>
                <a:ea typeface="Cambria"/>
                <a:cs typeface="Cambria"/>
                <a:sym typeface="Cambria"/>
              </a:rPr>
              <a:t>For </a:t>
            </a:r>
            <a:r>
              <a:rPr b="1" i="1" lang="en-US" sz="2400"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b="1" baseline="30000" i="1" lang="en-US" sz="2400">
                <a:latin typeface="Cambria"/>
                <a:ea typeface="Cambria"/>
                <a:cs typeface="Cambria"/>
                <a:sym typeface="Cambria"/>
              </a:rPr>
              <a:t>th</a:t>
            </a:r>
            <a:r>
              <a:rPr b="1" lang="en-US" sz="2400">
                <a:latin typeface="Cambria"/>
                <a:ea typeface="Cambria"/>
                <a:cs typeface="Cambria"/>
                <a:sym typeface="Cambria"/>
              </a:rPr>
              <a:t> layer</a:t>
            </a:r>
            <a:endParaRPr b="1" sz="24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6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sp>
        <p:nvSpPr>
          <p:cNvPr id="1798" name="Google Shape;1798;p36"/>
          <p:cNvSpPr/>
          <p:nvPr/>
        </p:nvSpPr>
        <p:spPr>
          <a:xfrm>
            <a:off x="3808175" y="2273933"/>
            <a:ext cx="3714222" cy="4774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799" name="Google Shape;1799;p36"/>
          <p:cNvSpPr/>
          <p:nvPr/>
        </p:nvSpPr>
        <p:spPr>
          <a:xfrm>
            <a:off x="3807331" y="3564032"/>
            <a:ext cx="3650358" cy="487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00" name="Google Shape;1800;p36"/>
          <p:cNvSpPr/>
          <p:nvPr/>
        </p:nvSpPr>
        <p:spPr>
          <a:xfrm>
            <a:off x="3879823" y="4086780"/>
            <a:ext cx="2497094" cy="4774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7846" l="0" r="-3413" t="-63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01" name="Google Shape;1801;p36"/>
          <p:cNvSpPr/>
          <p:nvPr/>
        </p:nvSpPr>
        <p:spPr>
          <a:xfrm>
            <a:off x="3819807" y="2972790"/>
            <a:ext cx="2497094" cy="4774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9486" l="0" r="-3421" t="-64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02" name="Google Shape;1802;p36"/>
          <p:cNvSpPr txBox="1"/>
          <p:nvPr/>
        </p:nvSpPr>
        <p:spPr>
          <a:xfrm>
            <a:off x="3409950" y="1750679"/>
            <a:ext cx="2360967" cy="4616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973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03" name="Google Shape;1803;p36"/>
          <p:cNvSpPr txBox="1"/>
          <p:nvPr/>
        </p:nvSpPr>
        <p:spPr>
          <a:xfrm>
            <a:off x="4694519" y="954138"/>
            <a:ext cx="2769861" cy="4001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9228" l="-2202" r="-1981" t="-769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04" name="Google Shape;1804;p36"/>
          <p:cNvSpPr/>
          <p:nvPr/>
        </p:nvSpPr>
        <p:spPr>
          <a:xfrm>
            <a:off x="5921521" y="4100800"/>
            <a:ext cx="288000" cy="43593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B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05" name="Google Shape;1805;p36"/>
          <p:cNvSpPr txBox="1"/>
          <p:nvPr/>
        </p:nvSpPr>
        <p:spPr>
          <a:xfrm>
            <a:off x="5613553" y="4689845"/>
            <a:ext cx="3560590" cy="70788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5516" l="-1883" r="-854" t="-34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pic>
        <p:nvPicPr>
          <p:cNvPr id="1806" name="Google Shape;1806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1485166"/>
            <a:ext cx="34099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7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sp>
        <p:nvSpPr>
          <p:cNvPr id="1812" name="Google Shape;1812;p37"/>
          <p:cNvSpPr txBox="1"/>
          <p:nvPr/>
        </p:nvSpPr>
        <p:spPr>
          <a:xfrm>
            <a:off x="4694519" y="954138"/>
            <a:ext cx="27638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50"/>
                </a:solidFill>
              </a:rPr>
              <a:t>Assuming m examples</a:t>
            </a:r>
            <a:endParaRPr/>
          </a:p>
        </p:txBody>
      </p:sp>
      <p:pic>
        <p:nvPicPr>
          <p:cNvPr id="1813" name="Google Shape;18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85166"/>
            <a:ext cx="340995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37"/>
          <p:cNvSpPr/>
          <p:nvPr/>
        </p:nvSpPr>
        <p:spPr>
          <a:xfrm>
            <a:off x="3409950" y="1930375"/>
            <a:ext cx="5713920" cy="4005431"/>
          </a:xfrm>
          <a:prstGeom prst="roundRect">
            <a:avLst>
              <a:gd fmla="val 16667" name="adj"/>
            </a:avLst>
          </a:prstGeom>
          <a:solidFill>
            <a:srgbClr val="00B0F0">
              <a:alpha val="94901"/>
            </a:srgb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But, loops in general slow down programs; hence, it is better to further </a:t>
            </a: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vectorize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implementation in order to 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any loop, whenever possible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38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sp>
        <p:nvSpPr>
          <p:cNvPr id="1820" name="Google Shape;1820;p38"/>
          <p:cNvSpPr txBox="1"/>
          <p:nvPr/>
        </p:nvSpPr>
        <p:spPr>
          <a:xfrm>
            <a:off x="4694519" y="954138"/>
            <a:ext cx="2769861" cy="4001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228" l="-2202" r="-1981" t="-769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pic>
        <p:nvPicPr>
          <p:cNvPr id="1821" name="Google Shape;182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85166"/>
            <a:ext cx="340995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38"/>
          <p:cNvSpPr/>
          <p:nvPr/>
        </p:nvSpPr>
        <p:spPr>
          <a:xfrm>
            <a:off x="3407492" y="1625130"/>
            <a:ext cx="5713920" cy="4005431"/>
          </a:xfrm>
          <a:prstGeom prst="roundRect">
            <a:avLst>
              <a:gd fmla="val 16667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39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sp>
        <p:nvSpPr>
          <p:cNvPr id="1828" name="Google Shape;1828;p39"/>
          <p:cNvSpPr txBox="1"/>
          <p:nvPr/>
        </p:nvSpPr>
        <p:spPr>
          <a:xfrm>
            <a:off x="4694519" y="954138"/>
            <a:ext cx="2769861" cy="4001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228" l="-2202" r="-1981" t="-769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pic>
        <p:nvPicPr>
          <p:cNvPr id="1829" name="Google Shape;182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480" y="1154193"/>
            <a:ext cx="3834512" cy="275270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0" name="Google Shape;1830;p39"/>
          <p:cNvSpPr txBox="1"/>
          <p:nvPr/>
        </p:nvSpPr>
        <p:spPr>
          <a:xfrm>
            <a:off x="5257800" y="2690169"/>
            <a:ext cx="3614130" cy="15068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31" name="Google Shape;1831;p39"/>
          <p:cNvSpPr/>
          <p:nvPr/>
        </p:nvSpPr>
        <p:spPr>
          <a:xfrm>
            <a:off x="5994732" y="2664042"/>
            <a:ext cx="550109" cy="1568438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32" name="Google Shape;1832;p39"/>
          <p:cNvSpPr txBox="1"/>
          <p:nvPr/>
        </p:nvSpPr>
        <p:spPr>
          <a:xfrm>
            <a:off x="1592053" y="4111363"/>
            <a:ext cx="34233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</a:rPr>
              <a:t>This vector represents the </a:t>
            </a:r>
            <a:r>
              <a:rPr i="1" lang="en-US" sz="2000">
                <a:solidFill>
                  <a:srgbClr val="FF0000"/>
                </a:solidFill>
              </a:rPr>
              <a:t>first</a:t>
            </a:r>
            <a:r>
              <a:rPr lang="en-US" sz="2000">
                <a:solidFill>
                  <a:srgbClr val="FF0000"/>
                </a:solidFill>
              </a:rPr>
              <a:t> </a:t>
            </a:r>
            <a:br>
              <a:rPr lang="en-US" sz="2000">
                <a:solidFill>
                  <a:srgbClr val="FF0000"/>
                </a:solidFill>
              </a:rPr>
            </a:br>
            <a:r>
              <a:rPr lang="en-US" sz="2000">
                <a:solidFill>
                  <a:srgbClr val="FF0000"/>
                </a:solidFill>
              </a:rPr>
              <a:t>example in the training dataset</a:t>
            </a:r>
            <a:endParaRPr/>
          </a:p>
        </p:txBody>
      </p:sp>
      <p:cxnSp>
        <p:nvCxnSpPr>
          <p:cNvPr id="1833" name="Google Shape;1833;p39"/>
          <p:cNvCxnSpPr/>
          <p:nvPr/>
        </p:nvCxnSpPr>
        <p:spPr>
          <a:xfrm flipH="1">
            <a:off x="5257751" y="3731200"/>
            <a:ext cx="821700" cy="6459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834" name="Google Shape;1834;p39"/>
          <p:cNvSpPr txBox="1"/>
          <p:nvPr/>
        </p:nvSpPr>
        <p:spPr>
          <a:xfrm>
            <a:off x="4894895" y="1367761"/>
            <a:ext cx="3629262" cy="11738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35" name="Google Shape;1835;p39"/>
          <p:cNvSpPr/>
          <p:nvPr/>
        </p:nvSpPr>
        <p:spPr>
          <a:xfrm>
            <a:off x="3264547" y="995936"/>
            <a:ext cx="1034579" cy="9069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650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36" name="Google Shape;1836;p39"/>
          <p:cNvSpPr txBox="1"/>
          <p:nvPr/>
        </p:nvSpPr>
        <p:spPr>
          <a:xfrm>
            <a:off x="2667000" y="4867253"/>
            <a:ext cx="5511252" cy="151105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37" name="Google Shape;1837;p39"/>
          <p:cNvSpPr txBox="1"/>
          <p:nvPr/>
        </p:nvSpPr>
        <p:spPr>
          <a:xfrm>
            <a:off x="164609" y="4811317"/>
            <a:ext cx="2780204" cy="72923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3330" l="-2192" r="0" t="-16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38" name="Google Shape;1838;p39"/>
          <p:cNvSpPr txBox="1"/>
          <p:nvPr/>
        </p:nvSpPr>
        <p:spPr>
          <a:xfrm>
            <a:off x="867697" y="5954357"/>
            <a:ext cx="2651688" cy="461665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[0]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=(n</a:t>
            </a:r>
            <a:r>
              <a:rPr baseline="-25000" lang="en-US" sz="24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, m) </a:t>
            </a:r>
            <a:endParaRPr baseline="30000" sz="24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Multi-class Classification Example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59" name="Google Shape;85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52600"/>
            <a:ext cx="9144000" cy="411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40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sp>
        <p:nvSpPr>
          <p:cNvPr id="1844" name="Google Shape;1844;p40"/>
          <p:cNvSpPr txBox="1"/>
          <p:nvPr/>
        </p:nvSpPr>
        <p:spPr>
          <a:xfrm>
            <a:off x="4694519" y="954138"/>
            <a:ext cx="2769861" cy="4001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228" l="-2202" r="-1981" t="-769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pic>
        <p:nvPicPr>
          <p:cNvPr id="1845" name="Google Shape;18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480" y="1154193"/>
            <a:ext cx="3834512" cy="2752708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6" name="Google Shape;1846;p40"/>
          <p:cNvSpPr txBox="1"/>
          <p:nvPr/>
        </p:nvSpPr>
        <p:spPr>
          <a:xfrm>
            <a:off x="4343466" y="4468568"/>
            <a:ext cx="4708532" cy="20120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47" name="Google Shape;1847;p40"/>
          <p:cNvSpPr/>
          <p:nvPr/>
        </p:nvSpPr>
        <p:spPr>
          <a:xfrm>
            <a:off x="228600" y="4468568"/>
            <a:ext cx="2602892" cy="4133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48" name="Google Shape;1848;p40"/>
          <p:cNvSpPr/>
          <p:nvPr/>
        </p:nvSpPr>
        <p:spPr>
          <a:xfrm>
            <a:off x="27044" y="4946006"/>
            <a:ext cx="3910429" cy="41331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764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49" name="Google Shape;1849;p40"/>
          <p:cNvSpPr txBox="1"/>
          <p:nvPr/>
        </p:nvSpPr>
        <p:spPr>
          <a:xfrm>
            <a:off x="6399326" y="3621798"/>
            <a:ext cx="2153154" cy="369332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Z</a:t>
            </a:r>
            <a:r>
              <a:rPr b="1" baseline="30000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[1] </a:t>
            </a:r>
            <a:r>
              <a:rPr b="1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shape =(n</a:t>
            </a:r>
            <a:r>
              <a:rPr b="1" baseline="-25000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h</a:t>
            </a:r>
            <a:r>
              <a:rPr b="1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,m) </a:t>
            </a:r>
            <a:endParaRPr b="1" baseline="30000" sz="18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50" name="Google Shape;1850;p40"/>
          <p:cNvSpPr txBox="1"/>
          <p:nvPr/>
        </p:nvSpPr>
        <p:spPr>
          <a:xfrm>
            <a:off x="4309053" y="1724203"/>
            <a:ext cx="4616713" cy="11738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51" name="Google Shape;1851;p40"/>
          <p:cNvSpPr/>
          <p:nvPr/>
        </p:nvSpPr>
        <p:spPr>
          <a:xfrm>
            <a:off x="4531961" y="3129311"/>
            <a:ext cx="4094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F0"/>
                </a:solidFill>
                <a:latin typeface="Cambria"/>
                <a:ea typeface="Cambria"/>
                <a:cs typeface="Cambria"/>
                <a:sym typeface="Cambria"/>
              </a:rPr>
              <a:t>No. of hidden units at layer 1 =n</a:t>
            </a:r>
            <a:r>
              <a:rPr b="1" baseline="-25000" lang="en-US" sz="1800">
                <a:solidFill>
                  <a:srgbClr val="00B0F0"/>
                </a:solidFill>
                <a:latin typeface="Cambria"/>
                <a:ea typeface="Cambria"/>
                <a:cs typeface="Cambria"/>
                <a:sym typeface="Cambria"/>
              </a:rPr>
              <a:t>h </a:t>
            </a:r>
            <a:r>
              <a:rPr b="1" lang="en-US" sz="1800">
                <a:solidFill>
                  <a:srgbClr val="00B0F0"/>
                </a:solidFill>
                <a:latin typeface="Cambria"/>
                <a:ea typeface="Cambria"/>
                <a:cs typeface="Cambria"/>
                <a:sym typeface="Cambria"/>
              </a:rPr>
              <a:t>= 4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1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sp>
        <p:nvSpPr>
          <p:cNvPr id="1857" name="Google Shape;1857;p41"/>
          <p:cNvSpPr txBox="1"/>
          <p:nvPr/>
        </p:nvSpPr>
        <p:spPr>
          <a:xfrm>
            <a:off x="4694519" y="954138"/>
            <a:ext cx="2769861" cy="4001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228" l="-2202" r="-1981" t="-769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pic>
        <p:nvPicPr>
          <p:cNvPr id="1858" name="Google Shape;185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480" y="1154193"/>
            <a:ext cx="3834512" cy="2752708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9" name="Google Shape;1859;p41"/>
          <p:cNvSpPr txBox="1"/>
          <p:nvPr/>
        </p:nvSpPr>
        <p:spPr>
          <a:xfrm>
            <a:off x="4035992" y="3733800"/>
            <a:ext cx="4749505" cy="201208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60" name="Google Shape;1860;p41"/>
          <p:cNvSpPr/>
          <p:nvPr/>
        </p:nvSpPr>
        <p:spPr>
          <a:xfrm>
            <a:off x="560439" y="4501125"/>
            <a:ext cx="2006575" cy="4774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7846" l="0" r="-4253" t="-63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61" name="Google Shape;1861;p41"/>
          <p:cNvSpPr txBox="1"/>
          <p:nvPr/>
        </p:nvSpPr>
        <p:spPr>
          <a:xfrm>
            <a:off x="6324600" y="3048000"/>
            <a:ext cx="2116285" cy="369332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b="1" baseline="30000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[1] </a:t>
            </a:r>
            <a:r>
              <a:rPr b="1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shape =(n</a:t>
            </a:r>
            <a:r>
              <a:rPr b="1" baseline="-25000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h</a:t>
            </a:r>
            <a:r>
              <a:rPr b="1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,m) </a:t>
            </a:r>
            <a:endParaRPr b="1" baseline="30000" sz="18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62" name="Google Shape;1862;p41"/>
          <p:cNvSpPr txBox="1"/>
          <p:nvPr/>
        </p:nvSpPr>
        <p:spPr>
          <a:xfrm>
            <a:off x="4309053" y="1670716"/>
            <a:ext cx="4668522" cy="117384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42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Vectorizing Input and All Variables</a:t>
            </a:r>
            <a:endParaRPr/>
          </a:p>
        </p:txBody>
      </p:sp>
      <p:sp>
        <p:nvSpPr>
          <p:cNvPr id="1869" name="Google Shape;1869;p42"/>
          <p:cNvSpPr txBox="1"/>
          <p:nvPr/>
        </p:nvSpPr>
        <p:spPr>
          <a:xfrm>
            <a:off x="4694519" y="954138"/>
            <a:ext cx="2769861" cy="4001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9228" l="-2202" r="-1981" t="-769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pic>
        <p:nvPicPr>
          <p:cNvPr id="1870" name="Google Shape;18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480" y="1154193"/>
            <a:ext cx="3834512" cy="2752708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1" name="Google Shape;1871;p42"/>
          <p:cNvSpPr txBox="1"/>
          <p:nvPr/>
        </p:nvSpPr>
        <p:spPr>
          <a:xfrm>
            <a:off x="4607720" y="2255536"/>
            <a:ext cx="4381264" cy="55002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72" name="Google Shape;1872;p42"/>
          <p:cNvSpPr txBox="1"/>
          <p:nvPr/>
        </p:nvSpPr>
        <p:spPr>
          <a:xfrm>
            <a:off x="4620010" y="4828473"/>
            <a:ext cx="4429161" cy="55002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73" name="Google Shape;1873;p42"/>
          <p:cNvSpPr/>
          <p:nvPr/>
        </p:nvSpPr>
        <p:spPr>
          <a:xfrm>
            <a:off x="5370915" y="3000482"/>
            <a:ext cx="3081035" cy="4774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74" name="Google Shape;1874;p42"/>
          <p:cNvSpPr/>
          <p:nvPr/>
        </p:nvSpPr>
        <p:spPr>
          <a:xfrm>
            <a:off x="5334000" y="5573419"/>
            <a:ext cx="2006575" cy="4774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7846" l="0" r="-4253" t="-63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75" name="Google Shape;1875;p42"/>
          <p:cNvSpPr txBox="1"/>
          <p:nvPr/>
        </p:nvSpPr>
        <p:spPr>
          <a:xfrm>
            <a:off x="4957905" y="1660192"/>
            <a:ext cx="2002471" cy="369332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Z</a:t>
            </a:r>
            <a:r>
              <a:rPr b="1" baseline="30000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[2] </a:t>
            </a:r>
            <a:r>
              <a:rPr b="1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shape =(1,m) </a:t>
            </a:r>
            <a:endParaRPr b="1" baseline="30000" sz="18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76" name="Google Shape;1876;p42"/>
          <p:cNvSpPr txBox="1"/>
          <p:nvPr/>
        </p:nvSpPr>
        <p:spPr>
          <a:xfrm>
            <a:off x="5307683" y="4211566"/>
            <a:ext cx="2021707" cy="369332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b="1" baseline="30000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[2] </a:t>
            </a:r>
            <a:r>
              <a:rPr b="1" lang="en-US" sz="1800">
                <a:solidFill>
                  <a:srgbClr val="7030A0"/>
                </a:solidFill>
                <a:latin typeface="Cambria"/>
                <a:ea typeface="Cambria"/>
                <a:cs typeface="Cambria"/>
                <a:sym typeface="Cambria"/>
              </a:rPr>
              <a:t>shape =(1,m) </a:t>
            </a:r>
            <a:endParaRPr b="1" baseline="30000" sz="1800">
              <a:solidFill>
                <a:srgbClr val="7030A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43"/>
          <p:cNvSpPr txBox="1"/>
          <p:nvPr>
            <p:ph type="title"/>
          </p:nvPr>
        </p:nvSpPr>
        <p:spPr>
          <a:xfrm>
            <a:off x="228601" y="0"/>
            <a:ext cx="5410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Forward propagation equations</a:t>
            </a:r>
            <a:endParaRPr b="1" sz="2800"/>
          </a:p>
        </p:txBody>
      </p:sp>
      <p:pic>
        <p:nvPicPr>
          <p:cNvPr id="1882" name="Google Shape;18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577" y="-27039"/>
            <a:ext cx="2691785" cy="193237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3" name="Google Shape;1883;p43"/>
          <p:cNvSpPr/>
          <p:nvPr/>
        </p:nvSpPr>
        <p:spPr>
          <a:xfrm>
            <a:off x="533916" y="2961654"/>
            <a:ext cx="3571555" cy="4774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84" name="Google Shape;1884;p43"/>
          <p:cNvSpPr/>
          <p:nvPr/>
        </p:nvSpPr>
        <p:spPr>
          <a:xfrm>
            <a:off x="533072" y="4251753"/>
            <a:ext cx="3571555" cy="4774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85" name="Google Shape;1885;p43"/>
          <p:cNvSpPr/>
          <p:nvPr/>
        </p:nvSpPr>
        <p:spPr>
          <a:xfrm>
            <a:off x="605564" y="4782732"/>
            <a:ext cx="2497094" cy="47743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9486" l="0" r="-3413" t="-64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86" name="Google Shape;1886;p43"/>
          <p:cNvSpPr/>
          <p:nvPr/>
        </p:nvSpPr>
        <p:spPr>
          <a:xfrm>
            <a:off x="545548" y="3660511"/>
            <a:ext cx="2497094" cy="47743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7846" l="0" r="-3413" t="-63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87" name="Google Shape;1887;p43"/>
          <p:cNvSpPr txBox="1"/>
          <p:nvPr/>
        </p:nvSpPr>
        <p:spPr>
          <a:xfrm>
            <a:off x="135691" y="2438400"/>
            <a:ext cx="2258375" cy="46166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9734" l="-26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88" name="Google Shape;1888;p43"/>
          <p:cNvSpPr txBox="1"/>
          <p:nvPr/>
        </p:nvSpPr>
        <p:spPr>
          <a:xfrm>
            <a:off x="1004775" y="5564681"/>
            <a:ext cx="27785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FF0000"/>
                </a:solidFill>
              </a:rPr>
              <a:t>Before</a:t>
            </a:r>
            <a:r>
              <a:rPr b="1" lang="en-US" sz="2400">
                <a:solidFill>
                  <a:srgbClr val="FF0000"/>
                </a:solidFill>
              </a:rPr>
              <a:t> Vectorization</a:t>
            </a:r>
            <a:endParaRPr/>
          </a:p>
        </p:txBody>
      </p:sp>
      <p:sp>
        <p:nvSpPr>
          <p:cNvPr id="1889" name="Google Shape;1889;p43"/>
          <p:cNvSpPr/>
          <p:nvPr/>
        </p:nvSpPr>
        <p:spPr>
          <a:xfrm rot="5400000">
            <a:off x="2291274" y="3317274"/>
            <a:ext cx="191243" cy="4193637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90" name="Google Shape;1890;p43"/>
          <p:cNvSpPr/>
          <p:nvPr/>
        </p:nvSpPr>
        <p:spPr>
          <a:xfrm>
            <a:off x="5032908" y="2781073"/>
            <a:ext cx="3081035" cy="47743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91" name="Google Shape;1891;p43"/>
          <p:cNvSpPr/>
          <p:nvPr/>
        </p:nvSpPr>
        <p:spPr>
          <a:xfrm>
            <a:off x="5032908" y="4201709"/>
            <a:ext cx="3081035" cy="477438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92" name="Google Shape;1892;p43"/>
          <p:cNvSpPr/>
          <p:nvPr/>
        </p:nvSpPr>
        <p:spPr>
          <a:xfrm>
            <a:off x="5105400" y="4790988"/>
            <a:ext cx="2006575" cy="47743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29486" l="0" r="-4253" t="-640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93" name="Google Shape;1893;p43"/>
          <p:cNvSpPr/>
          <p:nvPr/>
        </p:nvSpPr>
        <p:spPr>
          <a:xfrm>
            <a:off x="5045384" y="3610467"/>
            <a:ext cx="2006575" cy="477438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27846" l="0" r="-4253" t="-63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 </a:t>
            </a:r>
            <a:endParaRPr/>
          </a:p>
        </p:txBody>
      </p:sp>
      <p:sp>
        <p:nvSpPr>
          <p:cNvPr id="1894" name="Google Shape;1894;p43"/>
          <p:cNvSpPr txBox="1"/>
          <p:nvPr/>
        </p:nvSpPr>
        <p:spPr>
          <a:xfrm>
            <a:off x="5504611" y="5572937"/>
            <a:ext cx="25865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FF0000"/>
                </a:solidFill>
              </a:rPr>
              <a:t>After</a:t>
            </a:r>
            <a:r>
              <a:rPr b="1" lang="en-US" sz="2400">
                <a:solidFill>
                  <a:srgbClr val="FF0000"/>
                </a:solidFill>
              </a:rPr>
              <a:t> Vectorization</a:t>
            </a:r>
            <a:endParaRPr/>
          </a:p>
        </p:txBody>
      </p:sp>
      <p:sp>
        <p:nvSpPr>
          <p:cNvPr id="1895" name="Google Shape;1895;p43"/>
          <p:cNvSpPr/>
          <p:nvPr/>
        </p:nvSpPr>
        <p:spPr>
          <a:xfrm rot="5400000">
            <a:off x="6791110" y="3325530"/>
            <a:ext cx="191243" cy="4193637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96" name="Google Shape;1896;p43"/>
          <p:cNvSpPr txBox="1"/>
          <p:nvPr/>
        </p:nvSpPr>
        <p:spPr>
          <a:xfrm>
            <a:off x="5105400" y="2207567"/>
            <a:ext cx="23342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0070C0"/>
                </a:solidFill>
              </a:rPr>
              <a:t>No Explicit Loop!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6400"/>
            <a:ext cx="8801784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44"/>
          <p:cNvSpPr txBox="1"/>
          <p:nvPr/>
        </p:nvSpPr>
        <p:spPr>
          <a:xfrm>
            <a:off x="74043" y="533400"/>
            <a:ext cx="8727741" cy="897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mbria"/>
                <a:ea typeface="Cambria"/>
                <a:cs typeface="Cambria"/>
                <a:sym typeface="Cambria"/>
              </a:rPr>
              <a:t>Matrix dimensions</a:t>
            </a:r>
            <a:endParaRPr b="1" sz="2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45"/>
          <p:cNvSpPr txBox="1"/>
          <p:nvPr>
            <p:ph type="title"/>
          </p:nvPr>
        </p:nvSpPr>
        <p:spPr>
          <a:xfrm>
            <a:off x="228600" y="0"/>
            <a:ext cx="8160907" cy="782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Dimensions for 1 training example:</a:t>
            </a:r>
            <a:endParaRPr b="1" sz="2800"/>
          </a:p>
        </p:txBody>
      </p:sp>
      <p:pic>
        <p:nvPicPr>
          <p:cNvPr id="1908" name="Google Shape;190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99" y="937357"/>
            <a:ext cx="8389507" cy="3405503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45"/>
          <p:cNvSpPr txBox="1"/>
          <p:nvPr/>
        </p:nvSpPr>
        <p:spPr>
          <a:xfrm>
            <a:off x="196646" y="2882999"/>
            <a:ext cx="1686680" cy="369332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baseline="30000" lang="en-US" sz="1800">
                <a:latin typeface="Cambria"/>
                <a:ea typeface="Cambria"/>
                <a:cs typeface="Cambria"/>
                <a:sym typeface="Cambria"/>
              </a:rPr>
              <a:t>[0] </a:t>
            </a:r>
            <a:r>
              <a:rPr lang="en-US" sz="1800">
                <a:latin typeface="Cambria"/>
                <a:ea typeface="Cambria"/>
                <a:cs typeface="Cambria"/>
                <a:sym typeface="Cambria"/>
              </a:rPr>
              <a:t>shape =(2,) </a:t>
            </a:r>
            <a:endParaRPr baseline="30000"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10" name="Google Shape;1910;p45"/>
          <p:cNvSpPr txBox="1"/>
          <p:nvPr/>
        </p:nvSpPr>
        <p:spPr>
          <a:xfrm>
            <a:off x="1952672" y="5044703"/>
            <a:ext cx="2375971" cy="156966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w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[1]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=(5,2)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b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[1]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=(5,) </a:t>
            </a:r>
            <a:endParaRPr baseline="30000"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z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[1]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=(5,) </a:t>
            </a:r>
            <a:endParaRPr baseline="30000"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[1]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=(5,)  </a:t>
            </a:r>
            <a:endParaRPr baseline="30000" sz="2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11" name="Google Shape;1911;p45"/>
          <p:cNvSpPr txBox="1"/>
          <p:nvPr/>
        </p:nvSpPr>
        <p:spPr>
          <a:xfrm>
            <a:off x="4536681" y="5044703"/>
            <a:ext cx="2375971" cy="156966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w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[2]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=(4,5)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b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[2]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=(4,) </a:t>
            </a:r>
            <a:endParaRPr baseline="30000"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z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[2]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=(4,) </a:t>
            </a:r>
            <a:endParaRPr baseline="30000"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[2]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=(4,)  </a:t>
            </a:r>
            <a:endParaRPr baseline="30000" sz="2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12" name="Google Shape;1912;p45"/>
          <p:cNvSpPr txBox="1"/>
          <p:nvPr/>
        </p:nvSpPr>
        <p:spPr>
          <a:xfrm>
            <a:off x="6386514" y="3252331"/>
            <a:ext cx="2757486" cy="156966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w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[3]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=(3,4)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b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[3]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=(3,) </a:t>
            </a:r>
            <a:endParaRPr baseline="30000"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z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[3]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=(3,) </a:t>
            </a:r>
            <a:endParaRPr baseline="30000"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ŷ = a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[3] 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shape =(3,)  </a:t>
            </a:r>
            <a:endParaRPr baseline="30000" sz="2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13" name="Google Shape;1913;p45"/>
          <p:cNvSpPr/>
          <p:nvPr/>
        </p:nvSpPr>
        <p:spPr>
          <a:xfrm>
            <a:off x="460581" y="5044703"/>
            <a:ext cx="13880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(𝒏</a:t>
            </a:r>
            <a:r>
              <a:rPr baseline="-25000" lang="en-US" sz="2400">
                <a:latin typeface="Cambria"/>
                <a:ea typeface="Cambria"/>
                <a:cs typeface="Cambria"/>
                <a:sym typeface="Cambria"/>
              </a:rPr>
              <a:t>𝒉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[l]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, 𝒏</a:t>
            </a:r>
            <a:r>
              <a:rPr baseline="-25000" lang="en-US" sz="2400">
                <a:latin typeface="Cambria"/>
                <a:ea typeface="Cambria"/>
                <a:cs typeface="Cambria"/>
                <a:sym typeface="Cambria"/>
              </a:rPr>
              <a:t>𝒙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(𝒏</a:t>
            </a:r>
            <a:r>
              <a:rPr baseline="-25000" lang="en-US" sz="2400">
                <a:latin typeface="Cambria"/>
                <a:ea typeface="Cambria"/>
                <a:cs typeface="Cambria"/>
                <a:sym typeface="Cambria"/>
              </a:rPr>
              <a:t>𝒉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[l]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,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(𝒏</a:t>
            </a:r>
            <a:r>
              <a:rPr baseline="-25000" lang="en-US" sz="2400">
                <a:latin typeface="Cambria"/>
                <a:ea typeface="Cambria"/>
                <a:cs typeface="Cambria"/>
                <a:sym typeface="Cambria"/>
              </a:rPr>
              <a:t>𝒉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[l]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,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(𝒏</a:t>
            </a:r>
            <a:r>
              <a:rPr baseline="-25000" lang="en-US" sz="2400">
                <a:latin typeface="Cambria"/>
                <a:ea typeface="Cambria"/>
                <a:cs typeface="Cambria"/>
                <a:sym typeface="Cambria"/>
              </a:rPr>
              <a:t>𝒉</a:t>
            </a:r>
            <a:r>
              <a:rPr baseline="30000" lang="en-US" sz="2400">
                <a:latin typeface="Cambria"/>
                <a:ea typeface="Cambria"/>
                <a:cs typeface="Cambria"/>
                <a:sym typeface="Cambria"/>
              </a:rPr>
              <a:t>[l]</a:t>
            </a:r>
            <a:r>
              <a:rPr lang="en-US" sz="2400">
                <a:latin typeface="Cambria"/>
                <a:ea typeface="Cambria"/>
                <a:cs typeface="Cambria"/>
                <a:sym typeface="Cambria"/>
              </a:rPr>
              <a:t>, )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46"/>
          <p:cNvSpPr txBox="1"/>
          <p:nvPr>
            <p:ph idx="1" type="body"/>
          </p:nvPr>
        </p:nvSpPr>
        <p:spPr>
          <a:xfrm>
            <a:off x="228600" y="1545224"/>
            <a:ext cx="8610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55600" marR="579755" rtl="0" algn="l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/>
              <a:t>Given some [initial] values for the parameters, we can compute </a:t>
            </a:r>
            <a:r>
              <a:rPr lang="en-US">
                <a:solidFill>
                  <a:srgbClr val="C00000"/>
                </a:solidFill>
              </a:rPr>
              <a:t>the forward pass</a:t>
            </a:r>
            <a:r>
              <a:rPr lang="en-US"/>
              <a:t>, layer by layer.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55600" marR="114300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/>
              <a:t>Forward pass is basically </a:t>
            </a:r>
            <a:r>
              <a:rPr lang="en-US">
                <a:solidFill>
                  <a:srgbClr val="C00000"/>
                </a:solidFill>
              </a:rPr>
              <a:t>𝐿 matrix multiplications</a:t>
            </a:r>
            <a:r>
              <a:rPr lang="en-US"/>
              <a:t>, each followed by an activation function.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265" lvl="0" marL="354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/>
              <a:t>Matrix multiplication can be done efficiently with GPUs.</a:t>
            </a:r>
            <a:endParaRPr/>
          </a:p>
          <a:p>
            <a:pPr indent="-316865" lvl="1" marL="812165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mbria"/>
              <a:buChar char="○"/>
            </a:pPr>
            <a:r>
              <a:rPr lang="en-US"/>
              <a:t>Therefore, </a:t>
            </a:r>
            <a:r>
              <a:rPr lang="en-US">
                <a:solidFill>
                  <a:srgbClr val="C00000"/>
                </a:solidFill>
              </a:rPr>
              <a:t>forward pass is somewhat fast</a:t>
            </a:r>
            <a:r>
              <a:rPr lang="en-US"/>
              <a:t>.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rbel"/>
              <a:buNone/>
            </a:pPr>
            <a:r>
              <a:t/>
            </a:r>
            <a:endParaRPr/>
          </a:p>
          <a:p>
            <a:pPr indent="-342265" lvl="0" marL="35496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/>
              <a:t>Complexity of forward pass, </a:t>
            </a:r>
            <a:r>
              <a:rPr lang="en-US">
                <a:solidFill>
                  <a:srgbClr val="C00000"/>
                </a:solidFill>
              </a:rPr>
              <a:t>linear of depth 𝑂(𝐿) 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46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Forward Step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47"/>
          <p:cNvSpPr txBox="1"/>
          <p:nvPr>
            <p:ph idx="1" type="body"/>
          </p:nvPr>
        </p:nvSpPr>
        <p:spPr>
          <a:xfrm>
            <a:off x="228600" y="1545224"/>
            <a:ext cx="8610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Ref: Chapter 3 and 4 of T1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http://neuralnetworksanddeeplearning.com/chap4.html</a:t>
            </a:r>
            <a:endParaRPr/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https://cs229.stanford.edu/lectures-spring2022/main_notes.pdf</a:t>
            </a:r>
            <a:endParaRPr/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http://neuralnetworksanddeeplearning.com/chap2.html</a:t>
            </a:r>
            <a:endParaRPr/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47"/>
          <p:cNvSpPr txBox="1"/>
          <p:nvPr>
            <p:ph type="title"/>
          </p:nvPr>
        </p:nvSpPr>
        <p:spPr>
          <a:xfrm>
            <a:off x="228600" y="0"/>
            <a:ext cx="81609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References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48"/>
          <p:cNvSpPr txBox="1"/>
          <p:nvPr>
            <p:ph type="title"/>
          </p:nvPr>
        </p:nvSpPr>
        <p:spPr>
          <a:xfrm>
            <a:off x="1219200" y="2590800"/>
            <a:ext cx="5181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70C0"/>
                </a:solidFill>
              </a:rPr>
              <a:t>Practice problems</a:t>
            </a:r>
            <a:endParaRPr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" name="Google Shape;19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645675"/>
            <a:ext cx="6838949" cy="7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49"/>
          <p:cNvSpPr txBox="1"/>
          <p:nvPr>
            <p:ph type="title"/>
          </p:nvPr>
        </p:nvSpPr>
        <p:spPr>
          <a:xfrm>
            <a:off x="156912" y="762000"/>
            <a:ext cx="7148525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 1 Computational Graph for Back Propagation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Single-Layer Neural Network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65" name="Google Shape;8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414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2" name="Google Shape;19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824175"/>
            <a:ext cx="7200899" cy="18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50"/>
          <p:cNvSpPr txBox="1"/>
          <p:nvPr>
            <p:ph type="title"/>
          </p:nvPr>
        </p:nvSpPr>
        <p:spPr>
          <a:xfrm>
            <a:off x="311701" y="5356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8" name="Google Shape;194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858425"/>
            <a:ext cx="7162799" cy="188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51"/>
          <p:cNvSpPr txBox="1"/>
          <p:nvPr>
            <p:ph type="title"/>
          </p:nvPr>
        </p:nvSpPr>
        <p:spPr>
          <a:xfrm>
            <a:off x="311701" y="6118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4" name="Google Shape;19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833401"/>
            <a:ext cx="7162799" cy="346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52"/>
          <p:cNvSpPr txBox="1"/>
          <p:nvPr>
            <p:ph type="title"/>
          </p:nvPr>
        </p:nvSpPr>
        <p:spPr>
          <a:xfrm>
            <a:off x="450850" y="5356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950424"/>
            <a:ext cx="7467599" cy="34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53"/>
          <p:cNvSpPr txBox="1"/>
          <p:nvPr>
            <p:ph type="title"/>
          </p:nvPr>
        </p:nvSpPr>
        <p:spPr>
          <a:xfrm>
            <a:off x="487721" y="444158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" name="Google Shape;19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87" y="1786674"/>
            <a:ext cx="7458074" cy="35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p54"/>
          <p:cNvSpPr txBox="1"/>
          <p:nvPr>
            <p:ph type="title"/>
          </p:nvPr>
        </p:nvSpPr>
        <p:spPr>
          <a:xfrm>
            <a:off x="463140" y="6880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" name="Google Shape;197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887874"/>
            <a:ext cx="7391399" cy="3419396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p55"/>
          <p:cNvSpPr txBox="1"/>
          <p:nvPr>
            <p:ph type="title"/>
          </p:nvPr>
        </p:nvSpPr>
        <p:spPr>
          <a:xfrm>
            <a:off x="450850" y="5356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87" y="1950450"/>
            <a:ext cx="7458074" cy="34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56"/>
          <p:cNvSpPr txBox="1"/>
          <p:nvPr>
            <p:ph type="title"/>
          </p:nvPr>
        </p:nvSpPr>
        <p:spPr>
          <a:xfrm>
            <a:off x="336268" y="4594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4" name="Google Shape;19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990250"/>
            <a:ext cx="7391399" cy="351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57"/>
          <p:cNvSpPr txBox="1"/>
          <p:nvPr>
            <p:ph type="title"/>
          </p:nvPr>
        </p:nvSpPr>
        <p:spPr>
          <a:xfrm>
            <a:off x="450850" y="517966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0" name="Google Shape;199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1850350"/>
            <a:ext cx="7391399" cy="35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1" name="Google Shape;1991;p58"/>
          <p:cNvSpPr txBox="1"/>
          <p:nvPr>
            <p:ph type="title"/>
          </p:nvPr>
        </p:nvSpPr>
        <p:spPr>
          <a:xfrm>
            <a:off x="460682" y="5356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" name="Google Shape;199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1901524"/>
            <a:ext cx="7448549" cy="352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59"/>
          <p:cNvSpPr txBox="1"/>
          <p:nvPr>
            <p:ph type="title"/>
          </p:nvPr>
        </p:nvSpPr>
        <p:spPr>
          <a:xfrm>
            <a:off x="448392" y="408345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Single-Layer Neural Network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71" name="Google Shape;87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4689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1850350"/>
            <a:ext cx="7391399" cy="34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60"/>
          <p:cNvSpPr txBox="1"/>
          <p:nvPr>
            <p:ph type="title"/>
          </p:nvPr>
        </p:nvSpPr>
        <p:spPr>
          <a:xfrm>
            <a:off x="431185" y="7642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8" name="Google Shape;200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1862875"/>
            <a:ext cx="7391399" cy="37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61"/>
          <p:cNvSpPr txBox="1"/>
          <p:nvPr>
            <p:ph type="title"/>
          </p:nvPr>
        </p:nvSpPr>
        <p:spPr>
          <a:xfrm>
            <a:off x="533400" y="6880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74149"/>
            <a:ext cx="7381874" cy="366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62"/>
          <p:cNvSpPr txBox="1"/>
          <p:nvPr>
            <p:ph type="title"/>
          </p:nvPr>
        </p:nvSpPr>
        <p:spPr>
          <a:xfrm>
            <a:off x="441018" y="5356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Google Shape;20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1812799"/>
            <a:ext cx="7391399" cy="36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63"/>
          <p:cNvSpPr txBox="1"/>
          <p:nvPr>
            <p:ph type="title"/>
          </p:nvPr>
        </p:nvSpPr>
        <p:spPr>
          <a:xfrm>
            <a:off x="450850" y="6118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Google Shape;202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869475"/>
            <a:ext cx="7391399" cy="376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64"/>
          <p:cNvSpPr txBox="1"/>
          <p:nvPr>
            <p:ph type="title"/>
          </p:nvPr>
        </p:nvSpPr>
        <p:spPr>
          <a:xfrm>
            <a:off x="413979" y="6118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758300"/>
            <a:ext cx="7381874" cy="37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65"/>
          <p:cNvSpPr txBox="1"/>
          <p:nvPr>
            <p:ph type="title"/>
          </p:nvPr>
        </p:nvSpPr>
        <p:spPr>
          <a:xfrm>
            <a:off x="450850" y="459432"/>
            <a:ext cx="6132830" cy="323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Computational Graph for Back Propagation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66"/>
          <p:cNvSpPr txBox="1"/>
          <p:nvPr>
            <p:ph type="title"/>
          </p:nvPr>
        </p:nvSpPr>
        <p:spPr>
          <a:xfrm>
            <a:off x="685800" y="725760"/>
            <a:ext cx="15690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Example</a:t>
            </a:r>
            <a:r>
              <a:rPr lang="en-US" sz="2500"/>
              <a:t> 2</a:t>
            </a:r>
            <a:endParaRPr sz="2500"/>
          </a:p>
        </p:txBody>
      </p:sp>
      <p:pic>
        <p:nvPicPr>
          <p:cNvPr id="2039" name="Google Shape;203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00" y="1798576"/>
            <a:ext cx="8486774" cy="36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4" name="Google Shape;204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762" y="2448412"/>
            <a:ext cx="5972174" cy="208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337" y="2357248"/>
            <a:ext cx="3919541" cy="2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6095" y="1981778"/>
            <a:ext cx="3535190" cy="3012284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68"/>
          <p:cNvSpPr txBox="1"/>
          <p:nvPr>
            <p:ph type="title"/>
          </p:nvPr>
        </p:nvSpPr>
        <p:spPr>
          <a:xfrm>
            <a:off x="231140" y="361315"/>
            <a:ext cx="4921250" cy="61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69"/>
          <p:cNvSpPr txBox="1"/>
          <p:nvPr>
            <p:ph type="title"/>
          </p:nvPr>
        </p:nvSpPr>
        <p:spPr>
          <a:xfrm>
            <a:off x="5233796" y="3197733"/>
            <a:ext cx="3371850" cy="696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>
                <a:latin typeface="Calibri"/>
                <a:ea typeface="Calibri"/>
                <a:cs typeface="Calibri"/>
                <a:sym typeface="Calibri"/>
              </a:rPr>
              <a:t>Thank You All !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7" name="Google Shape;2057;p69"/>
          <p:cNvSpPr txBox="1"/>
          <p:nvPr>
            <p:ph idx="11" type="ftr"/>
          </p:nvPr>
        </p:nvSpPr>
        <p:spPr>
          <a:xfrm>
            <a:off x="7358633" y="6639735"/>
            <a:ext cx="1706245" cy="182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/>
              <a:t>Pilani, Pilani Campus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>
                <a:latin typeface="Cambria"/>
                <a:ea typeface="Cambria"/>
                <a:cs typeface="Cambria"/>
                <a:sym typeface="Cambria"/>
              </a:rPr>
              <a:t>Softmax Operation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77" name="Google Shape;8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448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>
                <a:latin typeface="Cambria"/>
                <a:ea typeface="Cambria"/>
                <a:cs typeface="Cambria"/>
                <a:sym typeface="Cambria"/>
              </a:rPr>
              <a:t>Log-Likelihood Loss / Cross-Entropy Loss</a:t>
            </a:r>
            <a:endParaRPr sz="2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83" name="Google Shape;8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61042"/>
            <a:ext cx="9144000" cy="353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rtl="0" algn="l">
              <a:lnSpc>
                <a:spcPct val="96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>
                <a:latin typeface="Cambria"/>
                <a:ea typeface="Cambria"/>
                <a:cs typeface="Cambria"/>
                <a:sym typeface="Cambria"/>
              </a:rPr>
              <a:t>Log-Likelihood Loss / Cross-Entropy Loss</a:t>
            </a:r>
            <a:endParaRPr sz="2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889" name="Google Shape;8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3915"/>
            <a:ext cx="9144000" cy="3230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2024-04-20T03:15:54Z</dcterms:created>
</cp:coreProperties>
</file>